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05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8" r:id="rId43"/>
    <p:sldId id="299" r:id="rId44"/>
    <p:sldId id="300" r:id="rId45"/>
    <p:sldId id="303" r:id="rId46"/>
    <p:sldId id="304" r:id="rId47"/>
    <p:sldId id="305" r:id="rId48"/>
    <p:sldId id="306" r:id="rId49"/>
    <p:sldId id="307" r:id="rId50"/>
    <p:sldId id="309" r:id="rId51"/>
    <p:sldId id="310" r:id="rId52"/>
    <p:sldId id="311" r:id="rId53"/>
    <p:sldId id="312" r:id="rId54"/>
    <p:sldId id="313" r:id="rId55"/>
    <p:sldId id="314" r:id="rId56"/>
    <p:sldId id="315" r:id="rId57"/>
    <p:sldId id="316"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1" r:id="rId71"/>
    <p:sldId id="333" r:id="rId72"/>
  </p:sldIdLst>
  <p:sldSz cx="18288000" cy="10287000"/>
  <p:notesSz cx="18288000" cy="10287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1" d="100"/>
          <a:sy n="41" d="100"/>
        </p:scale>
        <p:origin x="82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2700"/>
            <a:ext cx="18288000" cy="10299701"/>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33701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18448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54470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125946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26217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813494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62226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619179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07012" y="487273"/>
            <a:ext cx="17473975" cy="1435100"/>
          </a:xfrm>
          <a:prstGeom prst="rect">
            <a:avLst/>
          </a:prstGeom>
        </p:spPr>
        <p:txBody>
          <a:bodyPr wrap="square" lIns="0" tIns="0" rIns="0" bIns="0">
            <a:spAutoFit/>
          </a:bodyPr>
          <a:lstStyle>
            <a:lvl1pPr>
              <a:defRPr sz="4000" b="0" i="0">
                <a:solidFill>
                  <a:schemeClr val="tx1"/>
                </a:solidFill>
                <a:latin typeface="Georgia"/>
                <a:cs typeface="Georgi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14286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285262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10/2/2023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234583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52587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10/2/2023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68234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10/2/2023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955955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10/2/2023</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58887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10/2/2023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992479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
        <p:nvSpPr>
          <p:cNvPr id="5" name="Date Placeholder 4"/>
          <p:cNvSpPr>
            <a:spLocks noGrp="1"/>
          </p:cNvSpPr>
          <p:nvPr>
            <p:ph type="dt" sz="half" idx="10"/>
          </p:nvPr>
        </p:nvSpPr>
        <p:spPr/>
        <p:txBody>
          <a:bodyPr/>
          <a:lstStyle/>
          <a:p>
            <a:fld id="{1D8BD707-D9CF-40AE-B4C6-C98DA3205C09}" type="datetimeFigureOut">
              <a:rPr lang="en-US" smtClean="0"/>
              <a:t>10/2/2023</a:t>
            </a:fld>
            <a:endParaRPr lang="en-US"/>
          </a:p>
        </p:txBody>
      </p:sp>
    </p:spTree>
    <p:extLst>
      <p:ext uri="{BB962C8B-B14F-4D97-AF65-F5344CB8AC3E}">
        <p14:creationId xmlns:p14="http://schemas.microsoft.com/office/powerpoint/2010/main" val="2222417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t>10/2/2023</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3609626313"/>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1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8.png"/><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hyperlink" Target="http://www.jenkins.io/doc/book/installing/linux/#red-hat-centos" TargetMode="Externa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9.png"/></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107.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1"/>
            <a:ext cx="18288000" cy="10274300"/>
          </a:xfrm>
          <a:custGeom>
            <a:avLst/>
            <a:gdLst/>
            <a:ahLst/>
            <a:cxnLst/>
            <a:rect l="l" t="t" r="r" b="b"/>
            <a:pathLst>
              <a:path w="18288000" h="10274300">
                <a:moveTo>
                  <a:pt x="18287988" y="0"/>
                </a:moveTo>
                <a:lnTo>
                  <a:pt x="17477093" y="0"/>
                </a:lnTo>
                <a:lnTo>
                  <a:pt x="17477093" y="50800"/>
                </a:lnTo>
                <a:lnTo>
                  <a:pt x="17477093" y="927100"/>
                </a:lnTo>
                <a:lnTo>
                  <a:pt x="17477093" y="10223487"/>
                </a:lnTo>
                <a:lnTo>
                  <a:pt x="16608857" y="10223487"/>
                </a:lnTo>
                <a:lnTo>
                  <a:pt x="16608857" y="9347187"/>
                </a:lnTo>
                <a:lnTo>
                  <a:pt x="17477093" y="9347187"/>
                </a:lnTo>
                <a:lnTo>
                  <a:pt x="17477093" y="9283687"/>
                </a:lnTo>
                <a:lnTo>
                  <a:pt x="16608857" y="9283687"/>
                </a:lnTo>
                <a:lnTo>
                  <a:pt x="16608857" y="8420087"/>
                </a:lnTo>
                <a:lnTo>
                  <a:pt x="17477093" y="8420087"/>
                </a:lnTo>
                <a:lnTo>
                  <a:pt x="17477093" y="8356587"/>
                </a:lnTo>
                <a:lnTo>
                  <a:pt x="16608857" y="8356587"/>
                </a:lnTo>
                <a:lnTo>
                  <a:pt x="16608857" y="7492987"/>
                </a:lnTo>
                <a:lnTo>
                  <a:pt x="17477093" y="7492987"/>
                </a:lnTo>
                <a:lnTo>
                  <a:pt x="17477093" y="7429487"/>
                </a:lnTo>
                <a:lnTo>
                  <a:pt x="16608857" y="7429487"/>
                </a:lnTo>
                <a:lnTo>
                  <a:pt x="16608857" y="6565900"/>
                </a:lnTo>
                <a:lnTo>
                  <a:pt x="17477093" y="6565900"/>
                </a:lnTo>
                <a:lnTo>
                  <a:pt x="17477093" y="6502400"/>
                </a:lnTo>
                <a:lnTo>
                  <a:pt x="16608857" y="6502400"/>
                </a:lnTo>
                <a:lnTo>
                  <a:pt x="16608857" y="5638800"/>
                </a:lnTo>
                <a:lnTo>
                  <a:pt x="17477093" y="5638800"/>
                </a:lnTo>
                <a:lnTo>
                  <a:pt x="17477093" y="5575300"/>
                </a:lnTo>
                <a:lnTo>
                  <a:pt x="16608857" y="5575300"/>
                </a:lnTo>
                <a:lnTo>
                  <a:pt x="16608857" y="4699000"/>
                </a:lnTo>
                <a:lnTo>
                  <a:pt x="17477093" y="4699000"/>
                </a:lnTo>
                <a:lnTo>
                  <a:pt x="17477093" y="4635500"/>
                </a:lnTo>
                <a:lnTo>
                  <a:pt x="16608857" y="4635500"/>
                </a:lnTo>
                <a:lnTo>
                  <a:pt x="16608857" y="3771900"/>
                </a:lnTo>
                <a:lnTo>
                  <a:pt x="17477093" y="3771900"/>
                </a:lnTo>
                <a:lnTo>
                  <a:pt x="17477093" y="3708400"/>
                </a:lnTo>
                <a:lnTo>
                  <a:pt x="16608857" y="3708400"/>
                </a:lnTo>
                <a:lnTo>
                  <a:pt x="16608857" y="2844800"/>
                </a:lnTo>
                <a:lnTo>
                  <a:pt x="17477093" y="2844800"/>
                </a:lnTo>
                <a:lnTo>
                  <a:pt x="17477093" y="2781300"/>
                </a:lnTo>
                <a:lnTo>
                  <a:pt x="16608857" y="2781300"/>
                </a:lnTo>
                <a:lnTo>
                  <a:pt x="16608857" y="1917700"/>
                </a:lnTo>
                <a:lnTo>
                  <a:pt x="17477093" y="1917700"/>
                </a:lnTo>
                <a:lnTo>
                  <a:pt x="17477093" y="1854200"/>
                </a:lnTo>
                <a:lnTo>
                  <a:pt x="16608857" y="1854200"/>
                </a:lnTo>
                <a:lnTo>
                  <a:pt x="16608857" y="990600"/>
                </a:lnTo>
                <a:lnTo>
                  <a:pt x="17477093" y="990600"/>
                </a:lnTo>
                <a:lnTo>
                  <a:pt x="17477093" y="927100"/>
                </a:lnTo>
                <a:lnTo>
                  <a:pt x="16608857" y="927100"/>
                </a:lnTo>
                <a:lnTo>
                  <a:pt x="16608857" y="50800"/>
                </a:lnTo>
                <a:lnTo>
                  <a:pt x="17477093" y="50800"/>
                </a:lnTo>
                <a:lnTo>
                  <a:pt x="17477093" y="0"/>
                </a:lnTo>
                <a:lnTo>
                  <a:pt x="16547503" y="0"/>
                </a:lnTo>
                <a:lnTo>
                  <a:pt x="16547503" y="50800"/>
                </a:lnTo>
                <a:lnTo>
                  <a:pt x="16547503" y="927100"/>
                </a:lnTo>
                <a:lnTo>
                  <a:pt x="16547503" y="10223487"/>
                </a:lnTo>
                <a:lnTo>
                  <a:pt x="15679242" y="10223487"/>
                </a:lnTo>
                <a:lnTo>
                  <a:pt x="15679242" y="9347187"/>
                </a:lnTo>
                <a:lnTo>
                  <a:pt x="16547503" y="9347187"/>
                </a:lnTo>
                <a:lnTo>
                  <a:pt x="16547503" y="9283687"/>
                </a:lnTo>
                <a:lnTo>
                  <a:pt x="15679242" y="9283687"/>
                </a:lnTo>
                <a:lnTo>
                  <a:pt x="15679242" y="8420087"/>
                </a:lnTo>
                <a:lnTo>
                  <a:pt x="16547503" y="8420087"/>
                </a:lnTo>
                <a:lnTo>
                  <a:pt x="16547503" y="8356587"/>
                </a:lnTo>
                <a:lnTo>
                  <a:pt x="15679242" y="8356587"/>
                </a:lnTo>
                <a:lnTo>
                  <a:pt x="15679242" y="7492987"/>
                </a:lnTo>
                <a:lnTo>
                  <a:pt x="16547503" y="7492987"/>
                </a:lnTo>
                <a:lnTo>
                  <a:pt x="16547503" y="7429487"/>
                </a:lnTo>
                <a:lnTo>
                  <a:pt x="15679242" y="7429487"/>
                </a:lnTo>
                <a:lnTo>
                  <a:pt x="15679242" y="6565900"/>
                </a:lnTo>
                <a:lnTo>
                  <a:pt x="16547503" y="6565900"/>
                </a:lnTo>
                <a:lnTo>
                  <a:pt x="16547503" y="6502400"/>
                </a:lnTo>
                <a:lnTo>
                  <a:pt x="15679242" y="6502400"/>
                </a:lnTo>
                <a:lnTo>
                  <a:pt x="15679242" y="5638800"/>
                </a:lnTo>
                <a:lnTo>
                  <a:pt x="16547503" y="5638800"/>
                </a:lnTo>
                <a:lnTo>
                  <a:pt x="16547503" y="5575300"/>
                </a:lnTo>
                <a:lnTo>
                  <a:pt x="15679242" y="5575300"/>
                </a:lnTo>
                <a:lnTo>
                  <a:pt x="15679242" y="4699000"/>
                </a:lnTo>
                <a:lnTo>
                  <a:pt x="16547503" y="4699000"/>
                </a:lnTo>
                <a:lnTo>
                  <a:pt x="16547503" y="4635500"/>
                </a:lnTo>
                <a:lnTo>
                  <a:pt x="15679242" y="4635500"/>
                </a:lnTo>
                <a:lnTo>
                  <a:pt x="15679242" y="3771900"/>
                </a:lnTo>
                <a:lnTo>
                  <a:pt x="16547503" y="3771900"/>
                </a:lnTo>
                <a:lnTo>
                  <a:pt x="16547503" y="3708400"/>
                </a:lnTo>
                <a:lnTo>
                  <a:pt x="15679242" y="3708400"/>
                </a:lnTo>
                <a:lnTo>
                  <a:pt x="15679242" y="2844800"/>
                </a:lnTo>
                <a:lnTo>
                  <a:pt x="16547503" y="2844800"/>
                </a:lnTo>
                <a:lnTo>
                  <a:pt x="16547503" y="2781300"/>
                </a:lnTo>
                <a:lnTo>
                  <a:pt x="15679242" y="2781300"/>
                </a:lnTo>
                <a:lnTo>
                  <a:pt x="15679242" y="1917700"/>
                </a:lnTo>
                <a:lnTo>
                  <a:pt x="16547503" y="1917700"/>
                </a:lnTo>
                <a:lnTo>
                  <a:pt x="16547503" y="1854200"/>
                </a:lnTo>
                <a:lnTo>
                  <a:pt x="15679242" y="1854200"/>
                </a:lnTo>
                <a:lnTo>
                  <a:pt x="15679242" y="990600"/>
                </a:lnTo>
                <a:lnTo>
                  <a:pt x="16547503" y="990600"/>
                </a:lnTo>
                <a:lnTo>
                  <a:pt x="16547503" y="927100"/>
                </a:lnTo>
                <a:lnTo>
                  <a:pt x="15679242" y="927100"/>
                </a:lnTo>
                <a:lnTo>
                  <a:pt x="15679242" y="50800"/>
                </a:lnTo>
                <a:lnTo>
                  <a:pt x="16547503" y="50800"/>
                </a:lnTo>
                <a:lnTo>
                  <a:pt x="16547503" y="0"/>
                </a:lnTo>
                <a:lnTo>
                  <a:pt x="15617889" y="0"/>
                </a:lnTo>
                <a:lnTo>
                  <a:pt x="15617889" y="50800"/>
                </a:lnTo>
                <a:lnTo>
                  <a:pt x="15617889" y="927100"/>
                </a:lnTo>
                <a:lnTo>
                  <a:pt x="15617889" y="10223487"/>
                </a:lnTo>
                <a:lnTo>
                  <a:pt x="14749653" y="10223487"/>
                </a:lnTo>
                <a:lnTo>
                  <a:pt x="14749653" y="9347187"/>
                </a:lnTo>
                <a:lnTo>
                  <a:pt x="15617889" y="9347187"/>
                </a:lnTo>
                <a:lnTo>
                  <a:pt x="15617889" y="9283687"/>
                </a:lnTo>
                <a:lnTo>
                  <a:pt x="14749653" y="9283687"/>
                </a:lnTo>
                <a:lnTo>
                  <a:pt x="14749653" y="8420087"/>
                </a:lnTo>
                <a:lnTo>
                  <a:pt x="15617889" y="8420087"/>
                </a:lnTo>
                <a:lnTo>
                  <a:pt x="15617889" y="8356587"/>
                </a:lnTo>
                <a:lnTo>
                  <a:pt x="14749653" y="8356587"/>
                </a:lnTo>
                <a:lnTo>
                  <a:pt x="14749653" y="7492987"/>
                </a:lnTo>
                <a:lnTo>
                  <a:pt x="15617889" y="7492987"/>
                </a:lnTo>
                <a:lnTo>
                  <a:pt x="15617889" y="7429487"/>
                </a:lnTo>
                <a:lnTo>
                  <a:pt x="14749653" y="7429487"/>
                </a:lnTo>
                <a:lnTo>
                  <a:pt x="14749653" y="6565900"/>
                </a:lnTo>
                <a:lnTo>
                  <a:pt x="15617889" y="6565900"/>
                </a:lnTo>
                <a:lnTo>
                  <a:pt x="15617889" y="6502400"/>
                </a:lnTo>
                <a:lnTo>
                  <a:pt x="14749653" y="6502400"/>
                </a:lnTo>
                <a:lnTo>
                  <a:pt x="14749653" y="5638800"/>
                </a:lnTo>
                <a:lnTo>
                  <a:pt x="15617889" y="5638800"/>
                </a:lnTo>
                <a:lnTo>
                  <a:pt x="15617889" y="5575300"/>
                </a:lnTo>
                <a:lnTo>
                  <a:pt x="14749653" y="5575300"/>
                </a:lnTo>
                <a:lnTo>
                  <a:pt x="14749653" y="4699000"/>
                </a:lnTo>
                <a:lnTo>
                  <a:pt x="15617889" y="4699000"/>
                </a:lnTo>
                <a:lnTo>
                  <a:pt x="15617889" y="4635500"/>
                </a:lnTo>
                <a:lnTo>
                  <a:pt x="14749653" y="4635500"/>
                </a:lnTo>
                <a:lnTo>
                  <a:pt x="14749653" y="3771900"/>
                </a:lnTo>
                <a:lnTo>
                  <a:pt x="15617889" y="3771900"/>
                </a:lnTo>
                <a:lnTo>
                  <a:pt x="15617889" y="3708400"/>
                </a:lnTo>
                <a:lnTo>
                  <a:pt x="14749653" y="3708400"/>
                </a:lnTo>
                <a:lnTo>
                  <a:pt x="14749653" y="2844800"/>
                </a:lnTo>
                <a:lnTo>
                  <a:pt x="15617889" y="2844800"/>
                </a:lnTo>
                <a:lnTo>
                  <a:pt x="15617889" y="2781300"/>
                </a:lnTo>
                <a:lnTo>
                  <a:pt x="14749653" y="2781300"/>
                </a:lnTo>
                <a:lnTo>
                  <a:pt x="14749653" y="1917700"/>
                </a:lnTo>
                <a:lnTo>
                  <a:pt x="15617889" y="1917700"/>
                </a:lnTo>
                <a:lnTo>
                  <a:pt x="15617889" y="1854200"/>
                </a:lnTo>
                <a:lnTo>
                  <a:pt x="14749653" y="1854200"/>
                </a:lnTo>
                <a:lnTo>
                  <a:pt x="14749653" y="990600"/>
                </a:lnTo>
                <a:lnTo>
                  <a:pt x="15617889" y="990600"/>
                </a:lnTo>
                <a:lnTo>
                  <a:pt x="15617889" y="927100"/>
                </a:lnTo>
                <a:lnTo>
                  <a:pt x="14749653" y="927100"/>
                </a:lnTo>
                <a:lnTo>
                  <a:pt x="14749653" y="50800"/>
                </a:lnTo>
                <a:lnTo>
                  <a:pt x="15617889" y="50800"/>
                </a:lnTo>
                <a:lnTo>
                  <a:pt x="15617889" y="0"/>
                </a:lnTo>
                <a:lnTo>
                  <a:pt x="14688299" y="0"/>
                </a:lnTo>
                <a:lnTo>
                  <a:pt x="14688299" y="50800"/>
                </a:lnTo>
                <a:lnTo>
                  <a:pt x="14688299" y="927100"/>
                </a:lnTo>
                <a:lnTo>
                  <a:pt x="14688299" y="10223487"/>
                </a:lnTo>
                <a:lnTo>
                  <a:pt x="13820039" y="10223487"/>
                </a:lnTo>
                <a:lnTo>
                  <a:pt x="13820039" y="9347187"/>
                </a:lnTo>
                <a:lnTo>
                  <a:pt x="14688299" y="9347187"/>
                </a:lnTo>
                <a:lnTo>
                  <a:pt x="14688299" y="9283687"/>
                </a:lnTo>
                <a:lnTo>
                  <a:pt x="13820039" y="9283687"/>
                </a:lnTo>
                <a:lnTo>
                  <a:pt x="13820039" y="8420087"/>
                </a:lnTo>
                <a:lnTo>
                  <a:pt x="14688299" y="8420087"/>
                </a:lnTo>
                <a:lnTo>
                  <a:pt x="14688299" y="8356587"/>
                </a:lnTo>
                <a:lnTo>
                  <a:pt x="13820039" y="8356587"/>
                </a:lnTo>
                <a:lnTo>
                  <a:pt x="13820039" y="7492987"/>
                </a:lnTo>
                <a:lnTo>
                  <a:pt x="14688299" y="7492987"/>
                </a:lnTo>
                <a:lnTo>
                  <a:pt x="14688299" y="7429487"/>
                </a:lnTo>
                <a:lnTo>
                  <a:pt x="13820039" y="7429487"/>
                </a:lnTo>
                <a:lnTo>
                  <a:pt x="13820039" y="6565900"/>
                </a:lnTo>
                <a:lnTo>
                  <a:pt x="14688299" y="6565900"/>
                </a:lnTo>
                <a:lnTo>
                  <a:pt x="14688299" y="6502400"/>
                </a:lnTo>
                <a:lnTo>
                  <a:pt x="13820039" y="6502400"/>
                </a:lnTo>
                <a:lnTo>
                  <a:pt x="13820039" y="5638800"/>
                </a:lnTo>
                <a:lnTo>
                  <a:pt x="14688299" y="5638800"/>
                </a:lnTo>
                <a:lnTo>
                  <a:pt x="14688299" y="5575300"/>
                </a:lnTo>
                <a:lnTo>
                  <a:pt x="13820039" y="5575300"/>
                </a:lnTo>
                <a:lnTo>
                  <a:pt x="13820039" y="4699000"/>
                </a:lnTo>
                <a:lnTo>
                  <a:pt x="14688299" y="4699000"/>
                </a:lnTo>
                <a:lnTo>
                  <a:pt x="14688299" y="4635500"/>
                </a:lnTo>
                <a:lnTo>
                  <a:pt x="13820039" y="4635500"/>
                </a:lnTo>
                <a:lnTo>
                  <a:pt x="13820039" y="3771900"/>
                </a:lnTo>
                <a:lnTo>
                  <a:pt x="14688299" y="3771900"/>
                </a:lnTo>
                <a:lnTo>
                  <a:pt x="14688299" y="3708400"/>
                </a:lnTo>
                <a:lnTo>
                  <a:pt x="13820039" y="3708400"/>
                </a:lnTo>
                <a:lnTo>
                  <a:pt x="13820039" y="2844800"/>
                </a:lnTo>
                <a:lnTo>
                  <a:pt x="14688299" y="2844800"/>
                </a:lnTo>
                <a:lnTo>
                  <a:pt x="14688299" y="2781300"/>
                </a:lnTo>
                <a:lnTo>
                  <a:pt x="13820039" y="2781300"/>
                </a:lnTo>
                <a:lnTo>
                  <a:pt x="13820039" y="1917700"/>
                </a:lnTo>
                <a:lnTo>
                  <a:pt x="14688299" y="1917700"/>
                </a:lnTo>
                <a:lnTo>
                  <a:pt x="14688299" y="1854200"/>
                </a:lnTo>
                <a:lnTo>
                  <a:pt x="13820039" y="1854200"/>
                </a:lnTo>
                <a:lnTo>
                  <a:pt x="13820039" y="990600"/>
                </a:lnTo>
                <a:lnTo>
                  <a:pt x="14688299" y="990600"/>
                </a:lnTo>
                <a:lnTo>
                  <a:pt x="14688299" y="927100"/>
                </a:lnTo>
                <a:lnTo>
                  <a:pt x="13820039" y="927100"/>
                </a:lnTo>
                <a:lnTo>
                  <a:pt x="13820039" y="50800"/>
                </a:lnTo>
                <a:lnTo>
                  <a:pt x="14688299" y="50800"/>
                </a:lnTo>
                <a:lnTo>
                  <a:pt x="14688299" y="0"/>
                </a:lnTo>
                <a:lnTo>
                  <a:pt x="13758685" y="0"/>
                </a:lnTo>
                <a:lnTo>
                  <a:pt x="13758685" y="50800"/>
                </a:lnTo>
                <a:lnTo>
                  <a:pt x="13758685" y="927100"/>
                </a:lnTo>
                <a:lnTo>
                  <a:pt x="13758685" y="10223487"/>
                </a:lnTo>
                <a:lnTo>
                  <a:pt x="12890424" y="10223487"/>
                </a:lnTo>
                <a:lnTo>
                  <a:pt x="12890424" y="9347187"/>
                </a:lnTo>
                <a:lnTo>
                  <a:pt x="13758685" y="9347187"/>
                </a:lnTo>
                <a:lnTo>
                  <a:pt x="13758685" y="9283687"/>
                </a:lnTo>
                <a:lnTo>
                  <a:pt x="12890424" y="9283687"/>
                </a:lnTo>
                <a:lnTo>
                  <a:pt x="12890424" y="8420087"/>
                </a:lnTo>
                <a:lnTo>
                  <a:pt x="13758685" y="8420087"/>
                </a:lnTo>
                <a:lnTo>
                  <a:pt x="13758685" y="8356587"/>
                </a:lnTo>
                <a:lnTo>
                  <a:pt x="12890424" y="8356587"/>
                </a:lnTo>
                <a:lnTo>
                  <a:pt x="12890424" y="7492987"/>
                </a:lnTo>
                <a:lnTo>
                  <a:pt x="13758685" y="7492987"/>
                </a:lnTo>
                <a:lnTo>
                  <a:pt x="13758685" y="7429487"/>
                </a:lnTo>
                <a:lnTo>
                  <a:pt x="12890424" y="7429487"/>
                </a:lnTo>
                <a:lnTo>
                  <a:pt x="12890424" y="6565900"/>
                </a:lnTo>
                <a:lnTo>
                  <a:pt x="13758685" y="6565900"/>
                </a:lnTo>
                <a:lnTo>
                  <a:pt x="13758685" y="6502400"/>
                </a:lnTo>
                <a:lnTo>
                  <a:pt x="12890424" y="6502400"/>
                </a:lnTo>
                <a:lnTo>
                  <a:pt x="12890424" y="5638800"/>
                </a:lnTo>
                <a:lnTo>
                  <a:pt x="13758685" y="5638800"/>
                </a:lnTo>
                <a:lnTo>
                  <a:pt x="13758685" y="5575300"/>
                </a:lnTo>
                <a:lnTo>
                  <a:pt x="12890424" y="5575300"/>
                </a:lnTo>
                <a:lnTo>
                  <a:pt x="12890424" y="4699000"/>
                </a:lnTo>
                <a:lnTo>
                  <a:pt x="13758685" y="4699000"/>
                </a:lnTo>
                <a:lnTo>
                  <a:pt x="13758685" y="4635500"/>
                </a:lnTo>
                <a:lnTo>
                  <a:pt x="12890424" y="4635500"/>
                </a:lnTo>
                <a:lnTo>
                  <a:pt x="12890424" y="3771900"/>
                </a:lnTo>
                <a:lnTo>
                  <a:pt x="13758685" y="3771900"/>
                </a:lnTo>
                <a:lnTo>
                  <a:pt x="13758685" y="3708400"/>
                </a:lnTo>
                <a:lnTo>
                  <a:pt x="12890424" y="3708400"/>
                </a:lnTo>
                <a:lnTo>
                  <a:pt x="12890424" y="2844800"/>
                </a:lnTo>
                <a:lnTo>
                  <a:pt x="13758685" y="2844800"/>
                </a:lnTo>
                <a:lnTo>
                  <a:pt x="13758685" y="2781300"/>
                </a:lnTo>
                <a:lnTo>
                  <a:pt x="12890424" y="2781300"/>
                </a:lnTo>
                <a:lnTo>
                  <a:pt x="12890424" y="1917700"/>
                </a:lnTo>
                <a:lnTo>
                  <a:pt x="13758685" y="1917700"/>
                </a:lnTo>
                <a:lnTo>
                  <a:pt x="13758685" y="1854200"/>
                </a:lnTo>
                <a:lnTo>
                  <a:pt x="12890424" y="1854200"/>
                </a:lnTo>
                <a:lnTo>
                  <a:pt x="12890424" y="990600"/>
                </a:lnTo>
                <a:lnTo>
                  <a:pt x="13758685" y="990600"/>
                </a:lnTo>
                <a:lnTo>
                  <a:pt x="13758685" y="927100"/>
                </a:lnTo>
                <a:lnTo>
                  <a:pt x="12890424" y="927100"/>
                </a:lnTo>
                <a:lnTo>
                  <a:pt x="12890424" y="50800"/>
                </a:lnTo>
                <a:lnTo>
                  <a:pt x="13758685" y="50800"/>
                </a:lnTo>
                <a:lnTo>
                  <a:pt x="13758685" y="0"/>
                </a:lnTo>
                <a:lnTo>
                  <a:pt x="12829083" y="0"/>
                </a:lnTo>
                <a:lnTo>
                  <a:pt x="12829083" y="5638800"/>
                </a:lnTo>
                <a:lnTo>
                  <a:pt x="12829083" y="6502400"/>
                </a:lnTo>
                <a:lnTo>
                  <a:pt x="12829083" y="10223487"/>
                </a:lnTo>
                <a:lnTo>
                  <a:pt x="11960835" y="10223487"/>
                </a:lnTo>
                <a:lnTo>
                  <a:pt x="11960835" y="9347187"/>
                </a:lnTo>
                <a:lnTo>
                  <a:pt x="12829083" y="9347187"/>
                </a:lnTo>
                <a:lnTo>
                  <a:pt x="12829083" y="9283687"/>
                </a:lnTo>
                <a:lnTo>
                  <a:pt x="11960835" y="9283687"/>
                </a:lnTo>
                <a:lnTo>
                  <a:pt x="11960835" y="8420087"/>
                </a:lnTo>
                <a:lnTo>
                  <a:pt x="12829083" y="8420087"/>
                </a:lnTo>
                <a:lnTo>
                  <a:pt x="12829083" y="7429487"/>
                </a:lnTo>
                <a:lnTo>
                  <a:pt x="12829070" y="7492987"/>
                </a:lnTo>
                <a:lnTo>
                  <a:pt x="12829070" y="8356587"/>
                </a:lnTo>
                <a:lnTo>
                  <a:pt x="11960809" y="8356587"/>
                </a:lnTo>
                <a:lnTo>
                  <a:pt x="11960809" y="7492987"/>
                </a:lnTo>
                <a:lnTo>
                  <a:pt x="12829070" y="7492987"/>
                </a:lnTo>
                <a:lnTo>
                  <a:pt x="12829070" y="7429487"/>
                </a:lnTo>
                <a:lnTo>
                  <a:pt x="11960835" y="7429487"/>
                </a:lnTo>
                <a:lnTo>
                  <a:pt x="11960835" y="6565900"/>
                </a:lnTo>
                <a:lnTo>
                  <a:pt x="12829083" y="6565900"/>
                </a:lnTo>
                <a:lnTo>
                  <a:pt x="12829083" y="6502400"/>
                </a:lnTo>
                <a:lnTo>
                  <a:pt x="11960835" y="6502400"/>
                </a:lnTo>
                <a:lnTo>
                  <a:pt x="11960835" y="5638800"/>
                </a:lnTo>
                <a:lnTo>
                  <a:pt x="12829083" y="5638800"/>
                </a:lnTo>
                <a:lnTo>
                  <a:pt x="12829083" y="0"/>
                </a:lnTo>
                <a:lnTo>
                  <a:pt x="12829070" y="50800"/>
                </a:lnTo>
                <a:lnTo>
                  <a:pt x="12829070" y="927100"/>
                </a:lnTo>
                <a:lnTo>
                  <a:pt x="12829070" y="5575300"/>
                </a:lnTo>
                <a:lnTo>
                  <a:pt x="11960809" y="5575300"/>
                </a:lnTo>
                <a:lnTo>
                  <a:pt x="11960809" y="4699000"/>
                </a:lnTo>
                <a:lnTo>
                  <a:pt x="12829070" y="4699000"/>
                </a:lnTo>
                <a:lnTo>
                  <a:pt x="12829070" y="4635500"/>
                </a:lnTo>
                <a:lnTo>
                  <a:pt x="11960809" y="4635500"/>
                </a:lnTo>
                <a:lnTo>
                  <a:pt x="11960809" y="3771900"/>
                </a:lnTo>
                <a:lnTo>
                  <a:pt x="12829070" y="3771900"/>
                </a:lnTo>
                <a:lnTo>
                  <a:pt x="12829070" y="3708400"/>
                </a:lnTo>
                <a:lnTo>
                  <a:pt x="11960809" y="3708400"/>
                </a:lnTo>
                <a:lnTo>
                  <a:pt x="11960809" y="2844800"/>
                </a:lnTo>
                <a:lnTo>
                  <a:pt x="12829070" y="2844800"/>
                </a:lnTo>
                <a:lnTo>
                  <a:pt x="12829070" y="2781300"/>
                </a:lnTo>
                <a:lnTo>
                  <a:pt x="11960809" y="2781300"/>
                </a:lnTo>
                <a:lnTo>
                  <a:pt x="11960809" y="1917700"/>
                </a:lnTo>
                <a:lnTo>
                  <a:pt x="12829070" y="1917700"/>
                </a:lnTo>
                <a:lnTo>
                  <a:pt x="12829070" y="1854200"/>
                </a:lnTo>
                <a:lnTo>
                  <a:pt x="11960809" y="1854200"/>
                </a:lnTo>
                <a:lnTo>
                  <a:pt x="11960809" y="990600"/>
                </a:lnTo>
                <a:lnTo>
                  <a:pt x="12829070" y="990600"/>
                </a:lnTo>
                <a:lnTo>
                  <a:pt x="12829070" y="927100"/>
                </a:lnTo>
                <a:lnTo>
                  <a:pt x="11960809" y="927100"/>
                </a:lnTo>
                <a:lnTo>
                  <a:pt x="11960809" y="50800"/>
                </a:lnTo>
                <a:lnTo>
                  <a:pt x="12829070" y="50800"/>
                </a:lnTo>
                <a:lnTo>
                  <a:pt x="12829070" y="0"/>
                </a:lnTo>
                <a:lnTo>
                  <a:pt x="11899481" y="0"/>
                </a:lnTo>
                <a:lnTo>
                  <a:pt x="11899481" y="50800"/>
                </a:lnTo>
                <a:lnTo>
                  <a:pt x="11899481" y="927100"/>
                </a:lnTo>
                <a:lnTo>
                  <a:pt x="11899481" y="10223487"/>
                </a:lnTo>
                <a:lnTo>
                  <a:pt x="11031220" y="10223487"/>
                </a:lnTo>
                <a:lnTo>
                  <a:pt x="11031220" y="9347187"/>
                </a:lnTo>
                <a:lnTo>
                  <a:pt x="11899481" y="9347187"/>
                </a:lnTo>
                <a:lnTo>
                  <a:pt x="11899481" y="9283687"/>
                </a:lnTo>
                <a:lnTo>
                  <a:pt x="11031220" y="9283687"/>
                </a:lnTo>
                <a:lnTo>
                  <a:pt x="11031220" y="8420087"/>
                </a:lnTo>
                <a:lnTo>
                  <a:pt x="11899481" y="8420087"/>
                </a:lnTo>
                <a:lnTo>
                  <a:pt x="11899481" y="8356587"/>
                </a:lnTo>
                <a:lnTo>
                  <a:pt x="11031220" y="8356587"/>
                </a:lnTo>
                <a:lnTo>
                  <a:pt x="11031220" y="7492987"/>
                </a:lnTo>
                <a:lnTo>
                  <a:pt x="11899481" y="7492987"/>
                </a:lnTo>
                <a:lnTo>
                  <a:pt x="11899481" y="7429487"/>
                </a:lnTo>
                <a:lnTo>
                  <a:pt x="11031220" y="7429487"/>
                </a:lnTo>
                <a:lnTo>
                  <a:pt x="11031220" y="6565900"/>
                </a:lnTo>
                <a:lnTo>
                  <a:pt x="11899481" y="6565900"/>
                </a:lnTo>
                <a:lnTo>
                  <a:pt x="11899481" y="6502400"/>
                </a:lnTo>
                <a:lnTo>
                  <a:pt x="11031220" y="6502400"/>
                </a:lnTo>
                <a:lnTo>
                  <a:pt x="11031220" y="5638800"/>
                </a:lnTo>
                <a:lnTo>
                  <a:pt x="11899481" y="5638800"/>
                </a:lnTo>
                <a:lnTo>
                  <a:pt x="11899481" y="5575300"/>
                </a:lnTo>
                <a:lnTo>
                  <a:pt x="11031220" y="5575300"/>
                </a:lnTo>
                <a:lnTo>
                  <a:pt x="11031220" y="4699000"/>
                </a:lnTo>
                <a:lnTo>
                  <a:pt x="11899481" y="4699000"/>
                </a:lnTo>
                <a:lnTo>
                  <a:pt x="11899481" y="4635500"/>
                </a:lnTo>
                <a:lnTo>
                  <a:pt x="11031220" y="4635500"/>
                </a:lnTo>
                <a:lnTo>
                  <a:pt x="11031220" y="3771900"/>
                </a:lnTo>
                <a:lnTo>
                  <a:pt x="11899481" y="3771900"/>
                </a:lnTo>
                <a:lnTo>
                  <a:pt x="11899481" y="3708400"/>
                </a:lnTo>
                <a:lnTo>
                  <a:pt x="11031220" y="3708400"/>
                </a:lnTo>
                <a:lnTo>
                  <a:pt x="11031220" y="2844800"/>
                </a:lnTo>
                <a:lnTo>
                  <a:pt x="11899481" y="2844800"/>
                </a:lnTo>
                <a:lnTo>
                  <a:pt x="11899481" y="2781300"/>
                </a:lnTo>
                <a:lnTo>
                  <a:pt x="11031220" y="2781300"/>
                </a:lnTo>
                <a:lnTo>
                  <a:pt x="11031220" y="1917700"/>
                </a:lnTo>
                <a:lnTo>
                  <a:pt x="11899481" y="1917700"/>
                </a:lnTo>
                <a:lnTo>
                  <a:pt x="11899481" y="1854200"/>
                </a:lnTo>
                <a:lnTo>
                  <a:pt x="11031220" y="1854200"/>
                </a:lnTo>
                <a:lnTo>
                  <a:pt x="11031220" y="990600"/>
                </a:lnTo>
                <a:lnTo>
                  <a:pt x="11899481" y="990600"/>
                </a:lnTo>
                <a:lnTo>
                  <a:pt x="11899481" y="927100"/>
                </a:lnTo>
                <a:lnTo>
                  <a:pt x="11031220" y="927100"/>
                </a:lnTo>
                <a:lnTo>
                  <a:pt x="11031220" y="50800"/>
                </a:lnTo>
                <a:lnTo>
                  <a:pt x="11899481" y="50800"/>
                </a:lnTo>
                <a:lnTo>
                  <a:pt x="11899481" y="0"/>
                </a:lnTo>
                <a:lnTo>
                  <a:pt x="10969879" y="0"/>
                </a:lnTo>
                <a:lnTo>
                  <a:pt x="10969879" y="50800"/>
                </a:lnTo>
                <a:lnTo>
                  <a:pt x="10969879" y="927100"/>
                </a:lnTo>
                <a:lnTo>
                  <a:pt x="10969879" y="9283687"/>
                </a:lnTo>
                <a:lnTo>
                  <a:pt x="10969866" y="9347187"/>
                </a:lnTo>
                <a:lnTo>
                  <a:pt x="10969866" y="10223487"/>
                </a:lnTo>
                <a:lnTo>
                  <a:pt x="10101618" y="10223487"/>
                </a:lnTo>
                <a:lnTo>
                  <a:pt x="10101618" y="9347187"/>
                </a:lnTo>
                <a:lnTo>
                  <a:pt x="10969866" y="9347187"/>
                </a:lnTo>
                <a:lnTo>
                  <a:pt x="10969866" y="9283687"/>
                </a:lnTo>
                <a:lnTo>
                  <a:pt x="10101618" y="9283687"/>
                </a:lnTo>
                <a:lnTo>
                  <a:pt x="10101618" y="8420087"/>
                </a:lnTo>
                <a:lnTo>
                  <a:pt x="10969879" y="8420087"/>
                </a:lnTo>
                <a:lnTo>
                  <a:pt x="10969879" y="8356587"/>
                </a:lnTo>
                <a:lnTo>
                  <a:pt x="10101618" y="8356587"/>
                </a:lnTo>
                <a:lnTo>
                  <a:pt x="10101618" y="7492987"/>
                </a:lnTo>
                <a:lnTo>
                  <a:pt x="10969879" y="7492987"/>
                </a:lnTo>
                <a:lnTo>
                  <a:pt x="10969879" y="3708400"/>
                </a:lnTo>
                <a:lnTo>
                  <a:pt x="10969866" y="3771900"/>
                </a:lnTo>
                <a:lnTo>
                  <a:pt x="10969866" y="4635500"/>
                </a:lnTo>
                <a:lnTo>
                  <a:pt x="10969866" y="7429487"/>
                </a:lnTo>
                <a:lnTo>
                  <a:pt x="10101618" y="7429487"/>
                </a:lnTo>
                <a:lnTo>
                  <a:pt x="10101618" y="6565900"/>
                </a:lnTo>
                <a:lnTo>
                  <a:pt x="10969866" y="6565900"/>
                </a:lnTo>
                <a:lnTo>
                  <a:pt x="10969866" y="6502400"/>
                </a:lnTo>
                <a:lnTo>
                  <a:pt x="10101618" y="6502400"/>
                </a:lnTo>
                <a:lnTo>
                  <a:pt x="10101618" y="5638800"/>
                </a:lnTo>
                <a:lnTo>
                  <a:pt x="10969866" y="5638800"/>
                </a:lnTo>
                <a:lnTo>
                  <a:pt x="10969866" y="5575300"/>
                </a:lnTo>
                <a:lnTo>
                  <a:pt x="10101618" y="5575300"/>
                </a:lnTo>
                <a:lnTo>
                  <a:pt x="10101618" y="4699000"/>
                </a:lnTo>
                <a:lnTo>
                  <a:pt x="10969866" y="4699000"/>
                </a:lnTo>
                <a:lnTo>
                  <a:pt x="10969866" y="4635500"/>
                </a:lnTo>
                <a:lnTo>
                  <a:pt x="10101618" y="4635500"/>
                </a:lnTo>
                <a:lnTo>
                  <a:pt x="10101618" y="3771900"/>
                </a:lnTo>
                <a:lnTo>
                  <a:pt x="10969866" y="3771900"/>
                </a:lnTo>
                <a:lnTo>
                  <a:pt x="10969866" y="3708400"/>
                </a:lnTo>
                <a:lnTo>
                  <a:pt x="10101618" y="3708400"/>
                </a:lnTo>
                <a:lnTo>
                  <a:pt x="10101618" y="2844800"/>
                </a:lnTo>
                <a:lnTo>
                  <a:pt x="10969879" y="2844800"/>
                </a:lnTo>
                <a:lnTo>
                  <a:pt x="10969879" y="2781300"/>
                </a:lnTo>
                <a:lnTo>
                  <a:pt x="10101618" y="2781300"/>
                </a:lnTo>
                <a:lnTo>
                  <a:pt x="10101618" y="1917700"/>
                </a:lnTo>
                <a:lnTo>
                  <a:pt x="10969879" y="1917700"/>
                </a:lnTo>
                <a:lnTo>
                  <a:pt x="10969879" y="927100"/>
                </a:lnTo>
                <a:lnTo>
                  <a:pt x="10969866" y="990600"/>
                </a:lnTo>
                <a:lnTo>
                  <a:pt x="10969866" y="1854200"/>
                </a:lnTo>
                <a:lnTo>
                  <a:pt x="10101618" y="1854200"/>
                </a:lnTo>
                <a:lnTo>
                  <a:pt x="10101618" y="990600"/>
                </a:lnTo>
                <a:lnTo>
                  <a:pt x="10969866" y="990600"/>
                </a:lnTo>
                <a:lnTo>
                  <a:pt x="10969866" y="927100"/>
                </a:lnTo>
                <a:lnTo>
                  <a:pt x="10101618" y="927100"/>
                </a:lnTo>
                <a:lnTo>
                  <a:pt x="10101618" y="50800"/>
                </a:lnTo>
                <a:lnTo>
                  <a:pt x="10969879" y="50800"/>
                </a:lnTo>
                <a:lnTo>
                  <a:pt x="10969879" y="0"/>
                </a:lnTo>
                <a:lnTo>
                  <a:pt x="10040264" y="0"/>
                </a:lnTo>
                <a:lnTo>
                  <a:pt x="10040264" y="50800"/>
                </a:lnTo>
                <a:lnTo>
                  <a:pt x="10040264" y="927100"/>
                </a:lnTo>
                <a:lnTo>
                  <a:pt x="10040264" y="10223487"/>
                </a:lnTo>
                <a:lnTo>
                  <a:pt x="9177325" y="10223487"/>
                </a:lnTo>
                <a:lnTo>
                  <a:pt x="9177325" y="9347187"/>
                </a:lnTo>
                <a:lnTo>
                  <a:pt x="10040264" y="9347187"/>
                </a:lnTo>
                <a:lnTo>
                  <a:pt x="10040264" y="9283687"/>
                </a:lnTo>
                <a:lnTo>
                  <a:pt x="9177325" y="9283687"/>
                </a:lnTo>
                <a:lnTo>
                  <a:pt x="9177325" y="8420087"/>
                </a:lnTo>
                <a:lnTo>
                  <a:pt x="10040264" y="8420087"/>
                </a:lnTo>
                <a:lnTo>
                  <a:pt x="10040264" y="8356587"/>
                </a:lnTo>
                <a:lnTo>
                  <a:pt x="9177325" y="8356587"/>
                </a:lnTo>
                <a:lnTo>
                  <a:pt x="9177325" y="7492987"/>
                </a:lnTo>
                <a:lnTo>
                  <a:pt x="10040264" y="7492987"/>
                </a:lnTo>
                <a:lnTo>
                  <a:pt x="10040264" y="7429487"/>
                </a:lnTo>
                <a:lnTo>
                  <a:pt x="9177325" y="7429487"/>
                </a:lnTo>
                <a:lnTo>
                  <a:pt x="9177325" y="6565900"/>
                </a:lnTo>
                <a:lnTo>
                  <a:pt x="10040264" y="6565900"/>
                </a:lnTo>
                <a:lnTo>
                  <a:pt x="10040264" y="6502400"/>
                </a:lnTo>
                <a:lnTo>
                  <a:pt x="9177325" y="6502400"/>
                </a:lnTo>
                <a:lnTo>
                  <a:pt x="9177325" y="5638800"/>
                </a:lnTo>
                <a:lnTo>
                  <a:pt x="10040264" y="5638800"/>
                </a:lnTo>
                <a:lnTo>
                  <a:pt x="10040264" y="5575300"/>
                </a:lnTo>
                <a:lnTo>
                  <a:pt x="9177325" y="5575300"/>
                </a:lnTo>
                <a:lnTo>
                  <a:pt x="9177325" y="4699000"/>
                </a:lnTo>
                <a:lnTo>
                  <a:pt x="10040264" y="4699000"/>
                </a:lnTo>
                <a:lnTo>
                  <a:pt x="10040264" y="4635500"/>
                </a:lnTo>
                <a:lnTo>
                  <a:pt x="9177325" y="4635500"/>
                </a:lnTo>
                <a:lnTo>
                  <a:pt x="9177325" y="3771900"/>
                </a:lnTo>
                <a:lnTo>
                  <a:pt x="10040264" y="3771900"/>
                </a:lnTo>
                <a:lnTo>
                  <a:pt x="10040264" y="3708400"/>
                </a:lnTo>
                <a:lnTo>
                  <a:pt x="9177325" y="3708400"/>
                </a:lnTo>
                <a:lnTo>
                  <a:pt x="9177325" y="2844800"/>
                </a:lnTo>
                <a:lnTo>
                  <a:pt x="10040264" y="2844800"/>
                </a:lnTo>
                <a:lnTo>
                  <a:pt x="10040264" y="2781300"/>
                </a:lnTo>
                <a:lnTo>
                  <a:pt x="9177325" y="2781300"/>
                </a:lnTo>
                <a:lnTo>
                  <a:pt x="9177325" y="1917700"/>
                </a:lnTo>
                <a:lnTo>
                  <a:pt x="10040264" y="1917700"/>
                </a:lnTo>
                <a:lnTo>
                  <a:pt x="10040264" y="1854200"/>
                </a:lnTo>
                <a:lnTo>
                  <a:pt x="9177325" y="1854200"/>
                </a:lnTo>
                <a:lnTo>
                  <a:pt x="9177325" y="990600"/>
                </a:lnTo>
                <a:lnTo>
                  <a:pt x="10040264" y="990600"/>
                </a:lnTo>
                <a:lnTo>
                  <a:pt x="10040264" y="927100"/>
                </a:lnTo>
                <a:lnTo>
                  <a:pt x="9177325" y="927100"/>
                </a:lnTo>
                <a:lnTo>
                  <a:pt x="9177325" y="50800"/>
                </a:lnTo>
                <a:lnTo>
                  <a:pt x="10040264" y="50800"/>
                </a:lnTo>
                <a:lnTo>
                  <a:pt x="10040264" y="0"/>
                </a:lnTo>
                <a:lnTo>
                  <a:pt x="9168346" y="0"/>
                </a:lnTo>
                <a:lnTo>
                  <a:pt x="9119641" y="0"/>
                </a:lnTo>
                <a:lnTo>
                  <a:pt x="9110650" y="0"/>
                </a:lnTo>
                <a:lnTo>
                  <a:pt x="9110650" y="50800"/>
                </a:lnTo>
                <a:lnTo>
                  <a:pt x="9110650" y="10223487"/>
                </a:lnTo>
                <a:lnTo>
                  <a:pt x="8247735" y="10223487"/>
                </a:lnTo>
                <a:lnTo>
                  <a:pt x="8247735" y="9347187"/>
                </a:lnTo>
                <a:lnTo>
                  <a:pt x="9110650" y="9347187"/>
                </a:lnTo>
                <a:lnTo>
                  <a:pt x="9110650" y="9283687"/>
                </a:lnTo>
                <a:lnTo>
                  <a:pt x="8247735" y="9283687"/>
                </a:lnTo>
                <a:lnTo>
                  <a:pt x="8247735" y="8420087"/>
                </a:lnTo>
                <a:lnTo>
                  <a:pt x="9110650" y="8420087"/>
                </a:lnTo>
                <a:lnTo>
                  <a:pt x="9110650" y="8356587"/>
                </a:lnTo>
                <a:lnTo>
                  <a:pt x="8247735" y="8356587"/>
                </a:lnTo>
                <a:lnTo>
                  <a:pt x="8247735" y="7492987"/>
                </a:lnTo>
                <a:lnTo>
                  <a:pt x="9110650" y="7492987"/>
                </a:lnTo>
                <a:lnTo>
                  <a:pt x="9110650" y="7429487"/>
                </a:lnTo>
                <a:lnTo>
                  <a:pt x="8247735" y="7429487"/>
                </a:lnTo>
                <a:lnTo>
                  <a:pt x="8247735" y="6565900"/>
                </a:lnTo>
                <a:lnTo>
                  <a:pt x="9110650" y="6565900"/>
                </a:lnTo>
                <a:lnTo>
                  <a:pt x="9110650" y="6502400"/>
                </a:lnTo>
                <a:lnTo>
                  <a:pt x="8247735" y="6502400"/>
                </a:lnTo>
                <a:lnTo>
                  <a:pt x="8247735" y="5638800"/>
                </a:lnTo>
                <a:lnTo>
                  <a:pt x="9110650" y="5638800"/>
                </a:lnTo>
                <a:lnTo>
                  <a:pt x="9110650" y="5575300"/>
                </a:lnTo>
                <a:lnTo>
                  <a:pt x="8247735" y="5575300"/>
                </a:lnTo>
                <a:lnTo>
                  <a:pt x="8247735" y="4699000"/>
                </a:lnTo>
                <a:lnTo>
                  <a:pt x="9110650" y="4699000"/>
                </a:lnTo>
                <a:lnTo>
                  <a:pt x="9110650" y="4635500"/>
                </a:lnTo>
                <a:lnTo>
                  <a:pt x="8247735" y="4635500"/>
                </a:lnTo>
                <a:lnTo>
                  <a:pt x="8247735" y="3771900"/>
                </a:lnTo>
                <a:lnTo>
                  <a:pt x="9110650" y="3771900"/>
                </a:lnTo>
                <a:lnTo>
                  <a:pt x="9110650" y="3708400"/>
                </a:lnTo>
                <a:lnTo>
                  <a:pt x="8247735" y="3708400"/>
                </a:lnTo>
                <a:lnTo>
                  <a:pt x="8247735" y="2844800"/>
                </a:lnTo>
                <a:lnTo>
                  <a:pt x="9110650" y="2844800"/>
                </a:lnTo>
                <a:lnTo>
                  <a:pt x="9110650" y="2781300"/>
                </a:lnTo>
                <a:lnTo>
                  <a:pt x="8247735" y="2781300"/>
                </a:lnTo>
                <a:lnTo>
                  <a:pt x="8247735" y="1917700"/>
                </a:lnTo>
                <a:lnTo>
                  <a:pt x="9110650" y="1917700"/>
                </a:lnTo>
                <a:lnTo>
                  <a:pt x="9110650" y="1854200"/>
                </a:lnTo>
                <a:lnTo>
                  <a:pt x="8247735" y="1854200"/>
                </a:lnTo>
                <a:lnTo>
                  <a:pt x="8247735" y="990600"/>
                </a:lnTo>
                <a:lnTo>
                  <a:pt x="9110650" y="990600"/>
                </a:lnTo>
                <a:lnTo>
                  <a:pt x="9110650" y="927100"/>
                </a:lnTo>
                <a:lnTo>
                  <a:pt x="8247735" y="927100"/>
                </a:lnTo>
                <a:lnTo>
                  <a:pt x="8247735" y="50800"/>
                </a:lnTo>
                <a:lnTo>
                  <a:pt x="9110650" y="50800"/>
                </a:lnTo>
                <a:lnTo>
                  <a:pt x="9110650" y="0"/>
                </a:lnTo>
                <a:lnTo>
                  <a:pt x="8186382" y="0"/>
                </a:lnTo>
                <a:lnTo>
                  <a:pt x="8186382" y="50800"/>
                </a:lnTo>
                <a:lnTo>
                  <a:pt x="8186382" y="927100"/>
                </a:lnTo>
                <a:lnTo>
                  <a:pt x="8186382" y="10223487"/>
                </a:lnTo>
                <a:lnTo>
                  <a:pt x="7318121" y="10223487"/>
                </a:lnTo>
                <a:lnTo>
                  <a:pt x="7318121" y="9347187"/>
                </a:lnTo>
                <a:lnTo>
                  <a:pt x="8186382" y="9347187"/>
                </a:lnTo>
                <a:lnTo>
                  <a:pt x="8186382" y="9283687"/>
                </a:lnTo>
                <a:lnTo>
                  <a:pt x="7318121" y="9283687"/>
                </a:lnTo>
                <a:lnTo>
                  <a:pt x="7318121" y="8420087"/>
                </a:lnTo>
                <a:lnTo>
                  <a:pt x="8186382" y="8420087"/>
                </a:lnTo>
                <a:lnTo>
                  <a:pt x="8186382" y="8356587"/>
                </a:lnTo>
                <a:lnTo>
                  <a:pt x="7318121" y="8356587"/>
                </a:lnTo>
                <a:lnTo>
                  <a:pt x="7318121" y="7492987"/>
                </a:lnTo>
                <a:lnTo>
                  <a:pt x="8186382" y="7492987"/>
                </a:lnTo>
                <a:lnTo>
                  <a:pt x="8186382" y="7429487"/>
                </a:lnTo>
                <a:lnTo>
                  <a:pt x="7318121" y="7429487"/>
                </a:lnTo>
                <a:lnTo>
                  <a:pt x="7318121" y="6565900"/>
                </a:lnTo>
                <a:lnTo>
                  <a:pt x="8186382" y="6565900"/>
                </a:lnTo>
                <a:lnTo>
                  <a:pt x="8186382" y="6502400"/>
                </a:lnTo>
                <a:lnTo>
                  <a:pt x="7318121" y="6502400"/>
                </a:lnTo>
                <a:lnTo>
                  <a:pt x="7318121" y="5638800"/>
                </a:lnTo>
                <a:lnTo>
                  <a:pt x="8186382" y="5638800"/>
                </a:lnTo>
                <a:lnTo>
                  <a:pt x="8186382" y="5575300"/>
                </a:lnTo>
                <a:lnTo>
                  <a:pt x="7318121" y="5575300"/>
                </a:lnTo>
                <a:lnTo>
                  <a:pt x="7318121" y="4699000"/>
                </a:lnTo>
                <a:lnTo>
                  <a:pt x="8186382" y="4699000"/>
                </a:lnTo>
                <a:lnTo>
                  <a:pt x="8186382" y="4635500"/>
                </a:lnTo>
                <a:lnTo>
                  <a:pt x="7318121" y="4635500"/>
                </a:lnTo>
                <a:lnTo>
                  <a:pt x="7318121" y="3771900"/>
                </a:lnTo>
                <a:lnTo>
                  <a:pt x="8186382" y="3771900"/>
                </a:lnTo>
                <a:lnTo>
                  <a:pt x="8186382" y="3708400"/>
                </a:lnTo>
                <a:lnTo>
                  <a:pt x="7318121" y="3708400"/>
                </a:lnTo>
                <a:lnTo>
                  <a:pt x="7318121" y="2844800"/>
                </a:lnTo>
                <a:lnTo>
                  <a:pt x="8186382" y="2844800"/>
                </a:lnTo>
                <a:lnTo>
                  <a:pt x="8186382" y="2781300"/>
                </a:lnTo>
                <a:lnTo>
                  <a:pt x="7318121" y="2781300"/>
                </a:lnTo>
                <a:lnTo>
                  <a:pt x="7318121" y="1917700"/>
                </a:lnTo>
                <a:lnTo>
                  <a:pt x="8186382" y="1917700"/>
                </a:lnTo>
                <a:lnTo>
                  <a:pt x="8186382" y="1854200"/>
                </a:lnTo>
                <a:lnTo>
                  <a:pt x="7318121" y="1854200"/>
                </a:lnTo>
                <a:lnTo>
                  <a:pt x="7318121" y="990600"/>
                </a:lnTo>
                <a:lnTo>
                  <a:pt x="8186382" y="990600"/>
                </a:lnTo>
                <a:lnTo>
                  <a:pt x="8186382" y="927100"/>
                </a:lnTo>
                <a:lnTo>
                  <a:pt x="7318121" y="927100"/>
                </a:lnTo>
                <a:lnTo>
                  <a:pt x="7318121" y="50800"/>
                </a:lnTo>
                <a:lnTo>
                  <a:pt x="8186382" y="50800"/>
                </a:lnTo>
                <a:lnTo>
                  <a:pt x="8186382" y="0"/>
                </a:lnTo>
                <a:lnTo>
                  <a:pt x="7256767" y="0"/>
                </a:lnTo>
                <a:lnTo>
                  <a:pt x="7256767" y="50800"/>
                </a:lnTo>
                <a:lnTo>
                  <a:pt x="7256767" y="927100"/>
                </a:lnTo>
                <a:lnTo>
                  <a:pt x="7256767" y="10223487"/>
                </a:lnTo>
                <a:lnTo>
                  <a:pt x="6388532" y="10223487"/>
                </a:lnTo>
                <a:lnTo>
                  <a:pt x="6388532" y="9347187"/>
                </a:lnTo>
                <a:lnTo>
                  <a:pt x="7256767" y="9347187"/>
                </a:lnTo>
                <a:lnTo>
                  <a:pt x="7256767" y="9283687"/>
                </a:lnTo>
                <a:lnTo>
                  <a:pt x="6388532" y="9283687"/>
                </a:lnTo>
                <a:lnTo>
                  <a:pt x="6388532" y="8420087"/>
                </a:lnTo>
                <a:lnTo>
                  <a:pt x="7256767" y="8420087"/>
                </a:lnTo>
                <a:lnTo>
                  <a:pt x="7256767" y="8356587"/>
                </a:lnTo>
                <a:lnTo>
                  <a:pt x="6388532" y="8356587"/>
                </a:lnTo>
                <a:lnTo>
                  <a:pt x="6388532" y="7492987"/>
                </a:lnTo>
                <a:lnTo>
                  <a:pt x="7256767" y="7492987"/>
                </a:lnTo>
                <a:lnTo>
                  <a:pt x="7256767" y="7429487"/>
                </a:lnTo>
                <a:lnTo>
                  <a:pt x="6388532" y="7429487"/>
                </a:lnTo>
                <a:lnTo>
                  <a:pt x="6388532" y="6565900"/>
                </a:lnTo>
                <a:lnTo>
                  <a:pt x="7256767" y="6565900"/>
                </a:lnTo>
                <a:lnTo>
                  <a:pt x="7256767" y="6502400"/>
                </a:lnTo>
                <a:lnTo>
                  <a:pt x="6388532" y="6502400"/>
                </a:lnTo>
                <a:lnTo>
                  <a:pt x="6388532" y="5638800"/>
                </a:lnTo>
                <a:lnTo>
                  <a:pt x="7256767" y="5638800"/>
                </a:lnTo>
                <a:lnTo>
                  <a:pt x="7256767" y="5575300"/>
                </a:lnTo>
                <a:lnTo>
                  <a:pt x="6388532" y="5575300"/>
                </a:lnTo>
                <a:lnTo>
                  <a:pt x="6388532" y="4699000"/>
                </a:lnTo>
                <a:lnTo>
                  <a:pt x="7256767" y="4699000"/>
                </a:lnTo>
                <a:lnTo>
                  <a:pt x="7256767" y="4635500"/>
                </a:lnTo>
                <a:lnTo>
                  <a:pt x="6388532" y="4635500"/>
                </a:lnTo>
                <a:lnTo>
                  <a:pt x="6388532" y="3771900"/>
                </a:lnTo>
                <a:lnTo>
                  <a:pt x="7256767" y="3771900"/>
                </a:lnTo>
                <a:lnTo>
                  <a:pt x="7256767" y="3708400"/>
                </a:lnTo>
                <a:lnTo>
                  <a:pt x="6388532" y="3708400"/>
                </a:lnTo>
                <a:lnTo>
                  <a:pt x="6388532" y="2844800"/>
                </a:lnTo>
                <a:lnTo>
                  <a:pt x="7256767" y="2844800"/>
                </a:lnTo>
                <a:lnTo>
                  <a:pt x="7256767" y="2781300"/>
                </a:lnTo>
                <a:lnTo>
                  <a:pt x="6388532" y="2781300"/>
                </a:lnTo>
                <a:lnTo>
                  <a:pt x="6388532" y="1917700"/>
                </a:lnTo>
                <a:lnTo>
                  <a:pt x="7256767" y="1917700"/>
                </a:lnTo>
                <a:lnTo>
                  <a:pt x="7256767" y="1854200"/>
                </a:lnTo>
                <a:lnTo>
                  <a:pt x="6388532" y="1854200"/>
                </a:lnTo>
                <a:lnTo>
                  <a:pt x="6388532" y="990600"/>
                </a:lnTo>
                <a:lnTo>
                  <a:pt x="7256767" y="990600"/>
                </a:lnTo>
                <a:lnTo>
                  <a:pt x="7256767" y="927100"/>
                </a:lnTo>
                <a:lnTo>
                  <a:pt x="6388532" y="927100"/>
                </a:lnTo>
                <a:lnTo>
                  <a:pt x="6388532" y="50800"/>
                </a:lnTo>
                <a:lnTo>
                  <a:pt x="7256767" y="50800"/>
                </a:lnTo>
                <a:lnTo>
                  <a:pt x="7256767" y="0"/>
                </a:lnTo>
                <a:lnTo>
                  <a:pt x="6327178" y="0"/>
                </a:lnTo>
                <a:lnTo>
                  <a:pt x="6327178" y="50800"/>
                </a:lnTo>
                <a:lnTo>
                  <a:pt x="6327178" y="927100"/>
                </a:lnTo>
                <a:lnTo>
                  <a:pt x="6327178" y="10223487"/>
                </a:lnTo>
                <a:lnTo>
                  <a:pt x="5458917" y="10223487"/>
                </a:lnTo>
                <a:lnTo>
                  <a:pt x="5458917" y="9347187"/>
                </a:lnTo>
                <a:lnTo>
                  <a:pt x="6327178" y="9347187"/>
                </a:lnTo>
                <a:lnTo>
                  <a:pt x="6327178" y="9283687"/>
                </a:lnTo>
                <a:lnTo>
                  <a:pt x="5458917" y="9283687"/>
                </a:lnTo>
                <a:lnTo>
                  <a:pt x="5458917" y="8420087"/>
                </a:lnTo>
                <a:lnTo>
                  <a:pt x="6327178" y="8420087"/>
                </a:lnTo>
                <a:lnTo>
                  <a:pt x="6327178" y="8356587"/>
                </a:lnTo>
                <a:lnTo>
                  <a:pt x="5458917" y="8356587"/>
                </a:lnTo>
                <a:lnTo>
                  <a:pt x="5458917" y="7492987"/>
                </a:lnTo>
                <a:lnTo>
                  <a:pt x="6327178" y="7492987"/>
                </a:lnTo>
                <a:lnTo>
                  <a:pt x="6327178" y="7429487"/>
                </a:lnTo>
                <a:lnTo>
                  <a:pt x="5458917" y="7429487"/>
                </a:lnTo>
                <a:lnTo>
                  <a:pt x="5458917" y="6565900"/>
                </a:lnTo>
                <a:lnTo>
                  <a:pt x="6327178" y="6565900"/>
                </a:lnTo>
                <a:lnTo>
                  <a:pt x="6327178" y="6502400"/>
                </a:lnTo>
                <a:lnTo>
                  <a:pt x="5458917" y="6502400"/>
                </a:lnTo>
                <a:lnTo>
                  <a:pt x="5458917" y="5638800"/>
                </a:lnTo>
                <a:lnTo>
                  <a:pt x="6327178" y="5638800"/>
                </a:lnTo>
                <a:lnTo>
                  <a:pt x="6327178" y="5575300"/>
                </a:lnTo>
                <a:lnTo>
                  <a:pt x="5458917" y="5575300"/>
                </a:lnTo>
                <a:lnTo>
                  <a:pt x="5458917" y="4699000"/>
                </a:lnTo>
                <a:lnTo>
                  <a:pt x="6327178" y="4699000"/>
                </a:lnTo>
                <a:lnTo>
                  <a:pt x="6327178" y="4635500"/>
                </a:lnTo>
                <a:lnTo>
                  <a:pt x="5458917" y="4635500"/>
                </a:lnTo>
                <a:lnTo>
                  <a:pt x="5458917" y="3771900"/>
                </a:lnTo>
                <a:lnTo>
                  <a:pt x="6327178" y="3771900"/>
                </a:lnTo>
                <a:lnTo>
                  <a:pt x="6327178" y="3708400"/>
                </a:lnTo>
                <a:lnTo>
                  <a:pt x="5458917" y="3708400"/>
                </a:lnTo>
                <a:lnTo>
                  <a:pt x="5458917" y="2844800"/>
                </a:lnTo>
                <a:lnTo>
                  <a:pt x="6327178" y="2844800"/>
                </a:lnTo>
                <a:lnTo>
                  <a:pt x="6327178" y="2781300"/>
                </a:lnTo>
                <a:lnTo>
                  <a:pt x="5458917" y="2781300"/>
                </a:lnTo>
                <a:lnTo>
                  <a:pt x="5458917" y="1917700"/>
                </a:lnTo>
                <a:lnTo>
                  <a:pt x="6327178" y="1917700"/>
                </a:lnTo>
                <a:lnTo>
                  <a:pt x="6327178" y="1854200"/>
                </a:lnTo>
                <a:lnTo>
                  <a:pt x="5458917" y="1854200"/>
                </a:lnTo>
                <a:lnTo>
                  <a:pt x="5458917" y="990600"/>
                </a:lnTo>
                <a:lnTo>
                  <a:pt x="6327178" y="990600"/>
                </a:lnTo>
                <a:lnTo>
                  <a:pt x="6327178" y="927100"/>
                </a:lnTo>
                <a:lnTo>
                  <a:pt x="5458917" y="927100"/>
                </a:lnTo>
                <a:lnTo>
                  <a:pt x="5458917" y="50800"/>
                </a:lnTo>
                <a:lnTo>
                  <a:pt x="6327178" y="50800"/>
                </a:lnTo>
                <a:lnTo>
                  <a:pt x="6327178" y="0"/>
                </a:lnTo>
                <a:lnTo>
                  <a:pt x="5397563" y="0"/>
                </a:lnTo>
                <a:lnTo>
                  <a:pt x="5397563" y="50800"/>
                </a:lnTo>
                <a:lnTo>
                  <a:pt x="5397563" y="927100"/>
                </a:lnTo>
                <a:lnTo>
                  <a:pt x="5397563" y="10223487"/>
                </a:lnTo>
                <a:lnTo>
                  <a:pt x="4529328" y="10223487"/>
                </a:lnTo>
                <a:lnTo>
                  <a:pt x="4529328" y="9347187"/>
                </a:lnTo>
                <a:lnTo>
                  <a:pt x="5397563" y="9347187"/>
                </a:lnTo>
                <a:lnTo>
                  <a:pt x="5397563" y="9283687"/>
                </a:lnTo>
                <a:lnTo>
                  <a:pt x="4529328" y="9283687"/>
                </a:lnTo>
                <a:lnTo>
                  <a:pt x="4529328" y="8420087"/>
                </a:lnTo>
                <a:lnTo>
                  <a:pt x="5397563" y="8420087"/>
                </a:lnTo>
                <a:lnTo>
                  <a:pt x="5397563" y="8356587"/>
                </a:lnTo>
                <a:lnTo>
                  <a:pt x="4529328" y="8356587"/>
                </a:lnTo>
                <a:lnTo>
                  <a:pt x="4529328" y="7492987"/>
                </a:lnTo>
                <a:lnTo>
                  <a:pt x="5397563" y="7492987"/>
                </a:lnTo>
                <a:lnTo>
                  <a:pt x="5397563" y="7429487"/>
                </a:lnTo>
                <a:lnTo>
                  <a:pt x="4529328" y="7429487"/>
                </a:lnTo>
                <a:lnTo>
                  <a:pt x="4529328" y="6565900"/>
                </a:lnTo>
                <a:lnTo>
                  <a:pt x="5397563" y="6565900"/>
                </a:lnTo>
                <a:lnTo>
                  <a:pt x="5397563" y="6502400"/>
                </a:lnTo>
                <a:lnTo>
                  <a:pt x="4529328" y="6502400"/>
                </a:lnTo>
                <a:lnTo>
                  <a:pt x="4529328" y="5638800"/>
                </a:lnTo>
                <a:lnTo>
                  <a:pt x="5397563" y="5638800"/>
                </a:lnTo>
                <a:lnTo>
                  <a:pt x="5397563" y="5575300"/>
                </a:lnTo>
                <a:lnTo>
                  <a:pt x="4529328" y="5575300"/>
                </a:lnTo>
                <a:lnTo>
                  <a:pt x="4529328" y="4699000"/>
                </a:lnTo>
                <a:lnTo>
                  <a:pt x="5397563" y="4699000"/>
                </a:lnTo>
                <a:lnTo>
                  <a:pt x="5397563" y="4635500"/>
                </a:lnTo>
                <a:lnTo>
                  <a:pt x="4529328" y="4635500"/>
                </a:lnTo>
                <a:lnTo>
                  <a:pt x="4529328" y="3771900"/>
                </a:lnTo>
                <a:lnTo>
                  <a:pt x="5397563" y="3771900"/>
                </a:lnTo>
                <a:lnTo>
                  <a:pt x="5397563" y="3708400"/>
                </a:lnTo>
                <a:lnTo>
                  <a:pt x="4529328" y="3708400"/>
                </a:lnTo>
                <a:lnTo>
                  <a:pt x="4529328" y="2844800"/>
                </a:lnTo>
                <a:lnTo>
                  <a:pt x="5397563" y="2844800"/>
                </a:lnTo>
                <a:lnTo>
                  <a:pt x="5397563" y="2781300"/>
                </a:lnTo>
                <a:lnTo>
                  <a:pt x="4529328" y="2781300"/>
                </a:lnTo>
                <a:lnTo>
                  <a:pt x="4529328" y="1917700"/>
                </a:lnTo>
                <a:lnTo>
                  <a:pt x="5397563" y="1917700"/>
                </a:lnTo>
                <a:lnTo>
                  <a:pt x="5397563" y="1854200"/>
                </a:lnTo>
                <a:lnTo>
                  <a:pt x="4529328" y="1854200"/>
                </a:lnTo>
                <a:lnTo>
                  <a:pt x="4529328" y="990600"/>
                </a:lnTo>
                <a:lnTo>
                  <a:pt x="5397563" y="990600"/>
                </a:lnTo>
                <a:lnTo>
                  <a:pt x="5397563" y="927100"/>
                </a:lnTo>
                <a:lnTo>
                  <a:pt x="4529328" y="927100"/>
                </a:lnTo>
                <a:lnTo>
                  <a:pt x="4529328" y="50800"/>
                </a:lnTo>
                <a:lnTo>
                  <a:pt x="5397563" y="50800"/>
                </a:lnTo>
                <a:lnTo>
                  <a:pt x="5397563" y="0"/>
                </a:lnTo>
                <a:lnTo>
                  <a:pt x="4467974" y="0"/>
                </a:lnTo>
                <a:lnTo>
                  <a:pt x="4467974" y="50800"/>
                </a:lnTo>
                <a:lnTo>
                  <a:pt x="4467974" y="927100"/>
                </a:lnTo>
                <a:lnTo>
                  <a:pt x="4467974" y="10223487"/>
                </a:lnTo>
                <a:lnTo>
                  <a:pt x="3599713" y="10223487"/>
                </a:lnTo>
                <a:lnTo>
                  <a:pt x="3599713" y="9347187"/>
                </a:lnTo>
                <a:lnTo>
                  <a:pt x="4467974" y="9347187"/>
                </a:lnTo>
                <a:lnTo>
                  <a:pt x="4467974" y="9283687"/>
                </a:lnTo>
                <a:lnTo>
                  <a:pt x="3599713" y="9283687"/>
                </a:lnTo>
                <a:lnTo>
                  <a:pt x="3599713" y="8420087"/>
                </a:lnTo>
                <a:lnTo>
                  <a:pt x="4467974" y="8420087"/>
                </a:lnTo>
                <a:lnTo>
                  <a:pt x="4467974" y="8356587"/>
                </a:lnTo>
                <a:lnTo>
                  <a:pt x="3599713" y="8356587"/>
                </a:lnTo>
                <a:lnTo>
                  <a:pt x="3599713" y="7492987"/>
                </a:lnTo>
                <a:lnTo>
                  <a:pt x="4467974" y="7492987"/>
                </a:lnTo>
                <a:lnTo>
                  <a:pt x="4467974" y="7429487"/>
                </a:lnTo>
                <a:lnTo>
                  <a:pt x="3599713" y="7429487"/>
                </a:lnTo>
                <a:lnTo>
                  <a:pt x="3599713" y="6565900"/>
                </a:lnTo>
                <a:lnTo>
                  <a:pt x="4467974" y="6565900"/>
                </a:lnTo>
                <a:lnTo>
                  <a:pt x="4467974" y="6502400"/>
                </a:lnTo>
                <a:lnTo>
                  <a:pt x="3599713" y="6502400"/>
                </a:lnTo>
                <a:lnTo>
                  <a:pt x="3599713" y="5638800"/>
                </a:lnTo>
                <a:lnTo>
                  <a:pt x="4467974" y="5638800"/>
                </a:lnTo>
                <a:lnTo>
                  <a:pt x="4467974" y="5575300"/>
                </a:lnTo>
                <a:lnTo>
                  <a:pt x="3599713" y="5575300"/>
                </a:lnTo>
                <a:lnTo>
                  <a:pt x="3599713" y="4699000"/>
                </a:lnTo>
                <a:lnTo>
                  <a:pt x="4467974" y="4699000"/>
                </a:lnTo>
                <a:lnTo>
                  <a:pt x="4467974" y="4635500"/>
                </a:lnTo>
                <a:lnTo>
                  <a:pt x="3599713" y="4635500"/>
                </a:lnTo>
                <a:lnTo>
                  <a:pt x="3599713" y="3771900"/>
                </a:lnTo>
                <a:lnTo>
                  <a:pt x="4467974" y="3771900"/>
                </a:lnTo>
                <a:lnTo>
                  <a:pt x="4467974" y="3708400"/>
                </a:lnTo>
                <a:lnTo>
                  <a:pt x="3599713" y="3708400"/>
                </a:lnTo>
                <a:lnTo>
                  <a:pt x="3599713" y="2844800"/>
                </a:lnTo>
                <a:lnTo>
                  <a:pt x="4467974" y="2844800"/>
                </a:lnTo>
                <a:lnTo>
                  <a:pt x="4467974" y="2781300"/>
                </a:lnTo>
                <a:lnTo>
                  <a:pt x="3599713" y="2781300"/>
                </a:lnTo>
                <a:lnTo>
                  <a:pt x="3599713" y="1917700"/>
                </a:lnTo>
                <a:lnTo>
                  <a:pt x="4467974" y="1917700"/>
                </a:lnTo>
                <a:lnTo>
                  <a:pt x="4467974" y="1854200"/>
                </a:lnTo>
                <a:lnTo>
                  <a:pt x="3599713" y="1854200"/>
                </a:lnTo>
                <a:lnTo>
                  <a:pt x="3599713" y="990600"/>
                </a:lnTo>
                <a:lnTo>
                  <a:pt x="4467974" y="990600"/>
                </a:lnTo>
                <a:lnTo>
                  <a:pt x="4467974" y="927100"/>
                </a:lnTo>
                <a:lnTo>
                  <a:pt x="3599713" y="927100"/>
                </a:lnTo>
                <a:lnTo>
                  <a:pt x="3599713" y="50800"/>
                </a:lnTo>
                <a:lnTo>
                  <a:pt x="4467974" y="50800"/>
                </a:lnTo>
                <a:lnTo>
                  <a:pt x="4467974" y="0"/>
                </a:lnTo>
                <a:lnTo>
                  <a:pt x="3538359" y="0"/>
                </a:lnTo>
                <a:lnTo>
                  <a:pt x="3538359" y="50800"/>
                </a:lnTo>
                <a:lnTo>
                  <a:pt x="3538359" y="927100"/>
                </a:lnTo>
                <a:lnTo>
                  <a:pt x="3538359" y="10223487"/>
                </a:lnTo>
                <a:lnTo>
                  <a:pt x="2670098" y="10223487"/>
                </a:lnTo>
                <a:lnTo>
                  <a:pt x="2670098" y="9347187"/>
                </a:lnTo>
                <a:lnTo>
                  <a:pt x="3538359" y="9347187"/>
                </a:lnTo>
                <a:lnTo>
                  <a:pt x="3538359" y="9283687"/>
                </a:lnTo>
                <a:lnTo>
                  <a:pt x="2670098" y="9283687"/>
                </a:lnTo>
                <a:lnTo>
                  <a:pt x="2670098" y="8420087"/>
                </a:lnTo>
                <a:lnTo>
                  <a:pt x="3538359" y="8420087"/>
                </a:lnTo>
                <a:lnTo>
                  <a:pt x="3538359" y="8356587"/>
                </a:lnTo>
                <a:lnTo>
                  <a:pt x="2670098" y="8356587"/>
                </a:lnTo>
                <a:lnTo>
                  <a:pt x="2670098" y="7492987"/>
                </a:lnTo>
                <a:lnTo>
                  <a:pt x="3538359" y="7492987"/>
                </a:lnTo>
                <a:lnTo>
                  <a:pt x="3538359" y="7429487"/>
                </a:lnTo>
                <a:lnTo>
                  <a:pt x="2670098" y="7429487"/>
                </a:lnTo>
                <a:lnTo>
                  <a:pt x="2670098" y="6565900"/>
                </a:lnTo>
                <a:lnTo>
                  <a:pt x="3538359" y="6565900"/>
                </a:lnTo>
                <a:lnTo>
                  <a:pt x="3538359" y="6502400"/>
                </a:lnTo>
                <a:lnTo>
                  <a:pt x="2670098" y="6502400"/>
                </a:lnTo>
                <a:lnTo>
                  <a:pt x="2670098" y="5638800"/>
                </a:lnTo>
                <a:lnTo>
                  <a:pt x="3538359" y="5638800"/>
                </a:lnTo>
                <a:lnTo>
                  <a:pt x="3538359" y="5575300"/>
                </a:lnTo>
                <a:lnTo>
                  <a:pt x="2670098" y="5575300"/>
                </a:lnTo>
                <a:lnTo>
                  <a:pt x="2670098" y="4699000"/>
                </a:lnTo>
                <a:lnTo>
                  <a:pt x="3538359" y="4699000"/>
                </a:lnTo>
                <a:lnTo>
                  <a:pt x="3538359" y="4635500"/>
                </a:lnTo>
                <a:lnTo>
                  <a:pt x="2670098" y="4635500"/>
                </a:lnTo>
                <a:lnTo>
                  <a:pt x="2670098" y="3771900"/>
                </a:lnTo>
                <a:lnTo>
                  <a:pt x="3538359" y="3771900"/>
                </a:lnTo>
                <a:lnTo>
                  <a:pt x="3538359" y="3708400"/>
                </a:lnTo>
                <a:lnTo>
                  <a:pt x="2670098" y="3708400"/>
                </a:lnTo>
                <a:lnTo>
                  <a:pt x="2670098" y="2844800"/>
                </a:lnTo>
                <a:lnTo>
                  <a:pt x="3538359" y="2844800"/>
                </a:lnTo>
                <a:lnTo>
                  <a:pt x="3538359" y="2781300"/>
                </a:lnTo>
                <a:lnTo>
                  <a:pt x="2670098" y="2781300"/>
                </a:lnTo>
                <a:lnTo>
                  <a:pt x="2670098" y="1917700"/>
                </a:lnTo>
                <a:lnTo>
                  <a:pt x="3538359" y="1917700"/>
                </a:lnTo>
                <a:lnTo>
                  <a:pt x="3538359" y="1854200"/>
                </a:lnTo>
                <a:lnTo>
                  <a:pt x="2670098" y="1854200"/>
                </a:lnTo>
                <a:lnTo>
                  <a:pt x="2670098" y="990600"/>
                </a:lnTo>
                <a:lnTo>
                  <a:pt x="3538359" y="990600"/>
                </a:lnTo>
                <a:lnTo>
                  <a:pt x="3538359" y="927100"/>
                </a:lnTo>
                <a:lnTo>
                  <a:pt x="2670098" y="927100"/>
                </a:lnTo>
                <a:lnTo>
                  <a:pt x="2670098" y="50800"/>
                </a:lnTo>
                <a:lnTo>
                  <a:pt x="3538359" y="50800"/>
                </a:lnTo>
                <a:lnTo>
                  <a:pt x="3538359" y="0"/>
                </a:lnTo>
                <a:lnTo>
                  <a:pt x="2608770" y="0"/>
                </a:lnTo>
                <a:lnTo>
                  <a:pt x="2608770" y="5638800"/>
                </a:lnTo>
                <a:lnTo>
                  <a:pt x="2608770" y="6502400"/>
                </a:lnTo>
                <a:lnTo>
                  <a:pt x="2608770" y="10223487"/>
                </a:lnTo>
                <a:lnTo>
                  <a:pt x="1740509" y="10223487"/>
                </a:lnTo>
                <a:lnTo>
                  <a:pt x="1740509" y="9347187"/>
                </a:lnTo>
                <a:lnTo>
                  <a:pt x="2608770" y="9347187"/>
                </a:lnTo>
                <a:lnTo>
                  <a:pt x="2608770" y="9283687"/>
                </a:lnTo>
                <a:lnTo>
                  <a:pt x="1740509" y="9283687"/>
                </a:lnTo>
                <a:lnTo>
                  <a:pt x="1740509" y="8420087"/>
                </a:lnTo>
                <a:lnTo>
                  <a:pt x="2608770" y="8420087"/>
                </a:lnTo>
                <a:lnTo>
                  <a:pt x="2608770" y="7429487"/>
                </a:lnTo>
                <a:lnTo>
                  <a:pt x="2608745" y="7492987"/>
                </a:lnTo>
                <a:lnTo>
                  <a:pt x="2608745" y="8356587"/>
                </a:lnTo>
                <a:lnTo>
                  <a:pt x="1740484" y="8356587"/>
                </a:lnTo>
                <a:lnTo>
                  <a:pt x="1740484" y="7492987"/>
                </a:lnTo>
                <a:lnTo>
                  <a:pt x="2608745" y="7492987"/>
                </a:lnTo>
                <a:lnTo>
                  <a:pt x="2608745" y="7429487"/>
                </a:lnTo>
                <a:lnTo>
                  <a:pt x="1740509" y="7429487"/>
                </a:lnTo>
                <a:lnTo>
                  <a:pt x="1740509" y="6565900"/>
                </a:lnTo>
                <a:lnTo>
                  <a:pt x="2608770" y="6565900"/>
                </a:lnTo>
                <a:lnTo>
                  <a:pt x="2608770" y="6502400"/>
                </a:lnTo>
                <a:lnTo>
                  <a:pt x="1740509" y="6502400"/>
                </a:lnTo>
                <a:lnTo>
                  <a:pt x="1740509" y="5638800"/>
                </a:lnTo>
                <a:lnTo>
                  <a:pt x="2608770" y="5638800"/>
                </a:lnTo>
                <a:lnTo>
                  <a:pt x="2608770" y="0"/>
                </a:lnTo>
                <a:lnTo>
                  <a:pt x="2608745" y="50800"/>
                </a:lnTo>
                <a:lnTo>
                  <a:pt x="2608745" y="927100"/>
                </a:lnTo>
                <a:lnTo>
                  <a:pt x="2608745" y="5575300"/>
                </a:lnTo>
                <a:lnTo>
                  <a:pt x="1740484" y="5575300"/>
                </a:lnTo>
                <a:lnTo>
                  <a:pt x="1740484" y="4699000"/>
                </a:lnTo>
                <a:lnTo>
                  <a:pt x="2608745" y="4699000"/>
                </a:lnTo>
                <a:lnTo>
                  <a:pt x="2608745" y="4635500"/>
                </a:lnTo>
                <a:lnTo>
                  <a:pt x="1740484" y="4635500"/>
                </a:lnTo>
                <a:lnTo>
                  <a:pt x="1740484" y="3771900"/>
                </a:lnTo>
                <a:lnTo>
                  <a:pt x="2608745" y="3771900"/>
                </a:lnTo>
                <a:lnTo>
                  <a:pt x="2608745" y="3708400"/>
                </a:lnTo>
                <a:lnTo>
                  <a:pt x="1740484" y="3708400"/>
                </a:lnTo>
                <a:lnTo>
                  <a:pt x="1740484" y="2844800"/>
                </a:lnTo>
                <a:lnTo>
                  <a:pt x="2608745" y="2844800"/>
                </a:lnTo>
                <a:lnTo>
                  <a:pt x="2608745" y="2781300"/>
                </a:lnTo>
                <a:lnTo>
                  <a:pt x="1740484" y="2781300"/>
                </a:lnTo>
                <a:lnTo>
                  <a:pt x="1740484" y="1917700"/>
                </a:lnTo>
                <a:lnTo>
                  <a:pt x="2608745" y="1917700"/>
                </a:lnTo>
                <a:lnTo>
                  <a:pt x="2608745" y="1854200"/>
                </a:lnTo>
                <a:lnTo>
                  <a:pt x="1740484" y="1854200"/>
                </a:lnTo>
                <a:lnTo>
                  <a:pt x="1740484" y="990600"/>
                </a:lnTo>
                <a:lnTo>
                  <a:pt x="2608745" y="990600"/>
                </a:lnTo>
                <a:lnTo>
                  <a:pt x="2608745" y="927100"/>
                </a:lnTo>
                <a:lnTo>
                  <a:pt x="1740484" y="927100"/>
                </a:lnTo>
                <a:lnTo>
                  <a:pt x="1740484" y="50800"/>
                </a:lnTo>
                <a:lnTo>
                  <a:pt x="2608745" y="50800"/>
                </a:lnTo>
                <a:lnTo>
                  <a:pt x="2608745" y="0"/>
                </a:lnTo>
                <a:lnTo>
                  <a:pt x="1679155" y="0"/>
                </a:lnTo>
                <a:lnTo>
                  <a:pt x="1679155" y="50800"/>
                </a:lnTo>
                <a:lnTo>
                  <a:pt x="1679155" y="927100"/>
                </a:lnTo>
                <a:lnTo>
                  <a:pt x="1679155" y="10223487"/>
                </a:lnTo>
                <a:lnTo>
                  <a:pt x="810895" y="10223487"/>
                </a:lnTo>
                <a:lnTo>
                  <a:pt x="810895" y="9347187"/>
                </a:lnTo>
                <a:lnTo>
                  <a:pt x="1679155" y="9347187"/>
                </a:lnTo>
                <a:lnTo>
                  <a:pt x="1679155" y="9283687"/>
                </a:lnTo>
                <a:lnTo>
                  <a:pt x="810895" y="9283687"/>
                </a:lnTo>
                <a:lnTo>
                  <a:pt x="810895" y="8420087"/>
                </a:lnTo>
                <a:lnTo>
                  <a:pt x="1679155" y="8420087"/>
                </a:lnTo>
                <a:lnTo>
                  <a:pt x="1679155" y="8356587"/>
                </a:lnTo>
                <a:lnTo>
                  <a:pt x="810895" y="8356587"/>
                </a:lnTo>
                <a:lnTo>
                  <a:pt x="810895" y="7492987"/>
                </a:lnTo>
                <a:lnTo>
                  <a:pt x="1679155" y="7492987"/>
                </a:lnTo>
                <a:lnTo>
                  <a:pt x="1679155" y="7429487"/>
                </a:lnTo>
                <a:lnTo>
                  <a:pt x="810895" y="7429487"/>
                </a:lnTo>
                <a:lnTo>
                  <a:pt x="810895" y="6565900"/>
                </a:lnTo>
                <a:lnTo>
                  <a:pt x="1679155" y="6565900"/>
                </a:lnTo>
                <a:lnTo>
                  <a:pt x="1679155" y="6502400"/>
                </a:lnTo>
                <a:lnTo>
                  <a:pt x="810895" y="6502400"/>
                </a:lnTo>
                <a:lnTo>
                  <a:pt x="810895" y="5638800"/>
                </a:lnTo>
                <a:lnTo>
                  <a:pt x="1679155" y="5638800"/>
                </a:lnTo>
                <a:lnTo>
                  <a:pt x="1679155" y="5575300"/>
                </a:lnTo>
                <a:lnTo>
                  <a:pt x="810895" y="5575300"/>
                </a:lnTo>
                <a:lnTo>
                  <a:pt x="810895" y="4699000"/>
                </a:lnTo>
                <a:lnTo>
                  <a:pt x="1679155" y="4699000"/>
                </a:lnTo>
                <a:lnTo>
                  <a:pt x="1679155" y="4635500"/>
                </a:lnTo>
                <a:lnTo>
                  <a:pt x="810895" y="4635500"/>
                </a:lnTo>
                <a:lnTo>
                  <a:pt x="810895" y="3771900"/>
                </a:lnTo>
                <a:lnTo>
                  <a:pt x="1679155" y="3771900"/>
                </a:lnTo>
                <a:lnTo>
                  <a:pt x="1679155" y="3708400"/>
                </a:lnTo>
                <a:lnTo>
                  <a:pt x="810895" y="3708400"/>
                </a:lnTo>
                <a:lnTo>
                  <a:pt x="810895" y="2844800"/>
                </a:lnTo>
                <a:lnTo>
                  <a:pt x="1679155" y="2844800"/>
                </a:lnTo>
                <a:lnTo>
                  <a:pt x="1679155" y="2781300"/>
                </a:lnTo>
                <a:lnTo>
                  <a:pt x="810895" y="2781300"/>
                </a:lnTo>
                <a:lnTo>
                  <a:pt x="810895" y="1917700"/>
                </a:lnTo>
                <a:lnTo>
                  <a:pt x="1679155" y="1917700"/>
                </a:lnTo>
                <a:lnTo>
                  <a:pt x="1679155" y="1854200"/>
                </a:lnTo>
                <a:lnTo>
                  <a:pt x="810895" y="1854200"/>
                </a:lnTo>
                <a:lnTo>
                  <a:pt x="810895" y="990600"/>
                </a:lnTo>
                <a:lnTo>
                  <a:pt x="1679155" y="990600"/>
                </a:lnTo>
                <a:lnTo>
                  <a:pt x="1679155" y="927100"/>
                </a:lnTo>
                <a:lnTo>
                  <a:pt x="810895" y="927100"/>
                </a:lnTo>
                <a:lnTo>
                  <a:pt x="810895" y="50800"/>
                </a:lnTo>
                <a:lnTo>
                  <a:pt x="1679155" y="50800"/>
                </a:lnTo>
                <a:lnTo>
                  <a:pt x="1679155" y="0"/>
                </a:lnTo>
                <a:lnTo>
                  <a:pt x="0" y="0"/>
                </a:lnTo>
                <a:lnTo>
                  <a:pt x="0" y="50800"/>
                </a:lnTo>
                <a:lnTo>
                  <a:pt x="749554" y="50800"/>
                </a:lnTo>
                <a:lnTo>
                  <a:pt x="749554" y="927100"/>
                </a:lnTo>
                <a:lnTo>
                  <a:pt x="0" y="927100"/>
                </a:lnTo>
                <a:lnTo>
                  <a:pt x="0" y="990600"/>
                </a:lnTo>
                <a:lnTo>
                  <a:pt x="749541" y="990600"/>
                </a:lnTo>
                <a:lnTo>
                  <a:pt x="749541" y="1854200"/>
                </a:lnTo>
                <a:lnTo>
                  <a:pt x="0" y="1854200"/>
                </a:lnTo>
                <a:lnTo>
                  <a:pt x="0" y="1917700"/>
                </a:lnTo>
                <a:lnTo>
                  <a:pt x="749554" y="1917700"/>
                </a:lnTo>
                <a:lnTo>
                  <a:pt x="749554" y="2781300"/>
                </a:lnTo>
                <a:lnTo>
                  <a:pt x="0" y="2781300"/>
                </a:lnTo>
                <a:lnTo>
                  <a:pt x="0" y="2844800"/>
                </a:lnTo>
                <a:lnTo>
                  <a:pt x="749554" y="2844800"/>
                </a:lnTo>
                <a:lnTo>
                  <a:pt x="749554" y="3708400"/>
                </a:lnTo>
                <a:lnTo>
                  <a:pt x="0" y="3708400"/>
                </a:lnTo>
                <a:lnTo>
                  <a:pt x="0" y="3771900"/>
                </a:lnTo>
                <a:lnTo>
                  <a:pt x="749541" y="3771900"/>
                </a:lnTo>
                <a:lnTo>
                  <a:pt x="749541" y="4635500"/>
                </a:lnTo>
                <a:lnTo>
                  <a:pt x="0" y="4635500"/>
                </a:lnTo>
                <a:lnTo>
                  <a:pt x="0" y="4699000"/>
                </a:lnTo>
                <a:lnTo>
                  <a:pt x="749541" y="4699000"/>
                </a:lnTo>
                <a:lnTo>
                  <a:pt x="749541" y="5575300"/>
                </a:lnTo>
                <a:lnTo>
                  <a:pt x="0" y="5575300"/>
                </a:lnTo>
                <a:lnTo>
                  <a:pt x="0" y="5638800"/>
                </a:lnTo>
                <a:lnTo>
                  <a:pt x="749541" y="5638800"/>
                </a:lnTo>
                <a:lnTo>
                  <a:pt x="749541" y="6502400"/>
                </a:lnTo>
                <a:lnTo>
                  <a:pt x="0" y="6502400"/>
                </a:lnTo>
                <a:lnTo>
                  <a:pt x="0" y="6565900"/>
                </a:lnTo>
                <a:lnTo>
                  <a:pt x="749541" y="6565900"/>
                </a:lnTo>
                <a:lnTo>
                  <a:pt x="749541" y="7429487"/>
                </a:lnTo>
                <a:lnTo>
                  <a:pt x="0" y="7429487"/>
                </a:lnTo>
                <a:lnTo>
                  <a:pt x="0" y="7492987"/>
                </a:lnTo>
                <a:lnTo>
                  <a:pt x="749554" y="7492987"/>
                </a:lnTo>
                <a:lnTo>
                  <a:pt x="749554" y="8356587"/>
                </a:lnTo>
                <a:lnTo>
                  <a:pt x="0" y="8356587"/>
                </a:lnTo>
                <a:lnTo>
                  <a:pt x="0" y="8420087"/>
                </a:lnTo>
                <a:lnTo>
                  <a:pt x="749554" y="8420087"/>
                </a:lnTo>
                <a:lnTo>
                  <a:pt x="749554" y="9283687"/>
                </a:lnTo>
                <a:lnTo>
                  <a:pt x="0" y="9283687"/>
                </a:lnTo>
                <a:lnTo>
                  <a:pt x="0" y="9347187"/>
                </a:lnTo>
                <a:lnTo>
                  <a:pt x="749541" y="9347187"/>
                </a:lnTo>
                <a:lnTo>
                  <a:pt x="749541" y="10223487"/>
                </a:lnTo>
                <a:lnTo>
                  <a:pt x="0" y="10223487"/>
                </a:lnTo>
                <a:lnTo>
                  <a:pt x="0" y="10274287"/>
                </a:lnTo>
                <a:lnTo>
                  <a:pt x="9119641" y="10274287"/>
                </a:lnTo>
                <a:lnTo>
                  <a:pt x="9168346" y="10274287"/>
                </a:lnTo>
                <a:lnTo>
                  <a:pt x="18287988" y="10274287"/>
                </a:lnTo>
                <a:lnTo>
                  <a:pt x="18287988" y="10223487"/>
                </a:lnTo>
                <a:lnTo>
                  <a:pt x="17538446" y="10223487"/>
                </a:lnTo>
                <a:lnTo>
                  <a:pt x="17538446" y="9347187"/>
                </a:lnTo>
                <a:lnTo>
                  <a:pt x="18287988" y="9347187"/>
                </a:lnTo>
                <a:lnTo>
                  <a:pt x="18287988" y="9283687"/>
                </a:lnTo>
                <a:lnTo>
                  <a:pt x="17538446" y="9283687"/>
                </a:lnTo>
                <a:lnTo>
                  <a:pt x="17538446" y="8420087"/>
                </a:lnTo>
                <a:lnTo>
                  <a:pt x="18287988" y="8420087"/>
                </a:lnTo>
                <a:lnTo>
                  <a:pt x="18287988" y="8356587"/>
                </a:lnTo>
                <a:lnTo>
                  <a:pt x="17538446" y="8356587"/>
                </a:lnTo>
                <a:lnTo>
                  <a:pt x="17538446" y="7492987"/>
                </a:lnTo>
                <a:lnTo>
                  <a:pt x="18287988" y="7492987"/>
                </a:lnTo>
                <a:lnTo>
                  <a:pt x="18287988" y="7429487"/>
                </a:lnTo>
                <a:lnTo>
                  <a:pt x="17538446" y="7429487"/>
                </a:lnTo>
                <a:lnTo>
                  <a:pt x="17538446" y="6565900"/>
                </a:lnTo>
                <a:lnTo>
                  <a:pt x="18287988" y="6565900"/>
                </a:lnTo>
                <a:lnTo>
                  <a:pt x="18287988" y="6502400"/>
                </a:lnTo>
                <a:lnTo>
                  <a:pt x="17538446" y="6502400"/>
                </a:lnTo>
                <a:lnTo>
                  <a:pt x="17538446" y="5638800"/>
                </a:lnTo>
                <a:lnTo>
                  <a:pt x="18287988" y="5638800"/>
                </a:lnTo>
                <a:lnTo>
                  <a:pt x="18287988" y="5575300"/>
                </a:lnTo>
                <a:lnTo>
                  <a:pt x="17538446" y="5575300"/>
                </a:lnTo>
                <a:lnTo>
                  <a:pt x="17538446" y="4699000"/>
                </a:lnTo>
                <a:lnTo>
                  <a:pt x="18287988" y="4699000"/>
                </a:lnTo>
                <a:lnTo>
                  <a:pt x="18287988" y="4635500"/>
                </a:lnTo>
                <a:lnTo>
                  <a:pt x="17538446" y="4635500"/>
                </a:lnTo>
                <a:lnTo>
                  <a:pt x="17538446" y="3771900"/>
                </a:lnTo>
                <a:lnTo>
                  <a:pt x="18287988" y="3771900"/>
                </a:lnTo>
                <a:lnTo>
                  <a:pt x="18287988" y="3708400"/>
                </a:lnTo>
                <a:lnTo>
                  <a:pt x="17538446" y="3708400"/>
                </a:lnTo>
                <a:lnTo>
                  <a:pt x="17538446" y="2844800"/>
                </a:lnTo>
                <a:lnTo>
                  <a:pt x="18287988" y="2844800"/>
                </a:lnTo>
                <a:lnTo>
                  <a:pt x="18287988" y="2781300"/>
                </a:lnTo>
                <a:lnTo>
                  <a:pt x="17538446" y="2781300"/>
                </a:lnTo>
                <a:lnTo>
                  <a:pt x="17538446" y="1917700"/>
                </a:lnTo>
                <a:lnTo>
                  <a:pt x="18287988" y="1917700"/>
                </a:lnTo>
                <a:lnTo>
                  <a:pt x="18287988" y="1854200"/>
                </a:lnTo>
                <a:lnTo>
                  <a:pt x="17538446" y="1854200"/>
                </a:lnTo>
                <a:lnTo>
                  <a:pt x="17538446" y="990600"/>
                </a:lnTo>
                <a:lnTo>
                  <a:pt x="18287988" y="990600"/>
                </a:lnTo>
                <a:lnTo>
                  <a:pt x="18287988" y="927100"/>
                </a:lnTo>
                <a:lnTo>
                  <a:pt x="17538446" y="927100"/>
                </a:lnTo>
                <a:lnTo>
                  <a:pt x="17538446" y="50800"/>
                </a:lnTo>
                <a:lnTo>
                  <a:pt x="18287988" y="50800"/>
                </a:lnTo>
                <a:lnTo>
                  <a:pt x="18287988" y="0"/>
                </a:lnTo>
                <a:close/>
              </a:path>
            </a:pathLst>
          </a:custGeom>
          <a:solidFill>
            <a:srgbClr val="F1F1F1"/>
          </a:solidFill>
        </p:spPr>
        <p:txBody>
          <a:bodyPr wrap="square" lIns="0" tIns="0" rIns="0" bIns="0" rtlCol="0"/>
          <a:lstStyle/>
          <a:p>
            <a:endParaRPr/>
          </a:p>
        </p:txBody>
      </p:sp>
      <p:sp>
        <p:nvSpPr>
          <p:cNvPr id="3" name="object 3"/>
          <p:cNvSpPr/>
          <p:nvPr/>
        </p:nvSpPr>
        <p:spPr>
          <a:xfrm>
            <a:off x="0" y="8353251"/>
            <a:ext cx="18288000" cy="1421130"/>
          </a:xfrm>
          <a:custGeom>
            <a:avLst/>
            <a:gdLst/>
            <a:ahLst/>
            <a:cxnLst/>
            <a:rect l="l" t="t" r="r" b="b"/>
            <a:pathLst>
              <a:path w="18288000" h="1421129">
                <a:moveTo>
                  <a:pt x="0" y="0"/>
                </a:moveTo>
                <a:lnTo>
                  <a:pt x="18288001" y="0"/>
                </a:lnTo>
                <a:lnTo>
                  <a:pt x="18288001" y="1420978"/>
                </a:lnTo>
                <a:lnTo>
                  <a:pt x="0" y="1420978"/>
                </a:lnTo>
                <a:lnTo>
                  <a:pt x="0" y="0"/>
                </a:lnTo>
                <a:close/>
              </a:path>
            </a:pathLst>
          </a:custGeom>
          <a:solidFill>
            <a:srgbClr val="F1F1F1"/>
          </a:solidFill>
        </p:spPr>
        <p:txBody>
          <a:bodyPr wrap="square" lIns="0" tIns="0" rIns="0" bIns="0" rtlCol="0"/>
          <a:lstStyle/>
          <a:p>
            <a:endParaRPr/>
          </a:p>
        </p:txBody>
      </p:sp>
      <p:sp>
        <p:nvSpPr>
          <p:cNvPr id="4" name="object 4"/>
          <p:cNvSpPr/>
          <p:nvPr/>
        </p:nvSpPr>
        <p:spPr>
          <a:xfrm>
            <a:off x="1469234" y="4101103"/>
            <a:ext cx="58419" cy="58419"/>
          </a:xfrm>
          <a:custGeom>
            <a:avLst/>
            <a:gdLst/>
            <a:ahLst/>
            <a:cxnLst/>
            <a:rect l="l" t="t" r="r" b="b"/>
            <a:pathLst>
              <a:path w="58419" h="58420">
                <a:moveTo>
                  <a:pt x="57977" y="57977"/>
                </a:moveTo>
                <a:lnTo>
                  <a:pt x="28420" y="29557"/>
                </a:lnTo>
                <a:lnTo>
                  <a:pt x="0" y="0"/>
                </a:lnTo>
                <a:lnTo>
                  <a:pt x="57977" y="57977"/>
                </a:lnTo>
                <a:close/>
              </a:path>
            </a:pathLst>
          </a:custGeom>
          <a:solidFill>
            <a:srgbClr val="DDDEDE"/>
          </a:solidFill>
        </p:spPr>
        <p:txBody>
          <a:bodyPr wrap="square" lIns="0" tIns="0" rIns="0" bIns="0" rtlCol="0"/>
          <a:lstStyle/>
          <a:p>
            <a:endParaRPr/>
          </a:p>
        </p:txBody>
      </p:sp>
      <p:sp>
        <p:nvSpPr>
          <p:cNvPr id="7" name="object 7"/>
          <p:cNvSpPr/>
          <p:nvPr/>
        </p:nvSpPr>
        <p:spPr>
          <a:xfrm>
            <a:off x="17619346" y="1570056"/>
            <a:ext cx="58419" cy="58419"/>
          </a:xfrm>
          <a:custGeom>
            <a:avLst/>
            <a:gdLst/>
            <a:ahLst/>
            <a:cxnLst/>
            <a:rect l="l" t="t" r="r" b="b"/>
            <a:pathLst>
              <a:path w="58419" h="58419">
                <a:moveTo>
                  <a:pt x="57977" y="57977"/>
                </a:moveTo>
                <a:lnTo>
                  <a:pt x="28420" y="29557"/>
                </a:lnTo>
                <a:lnTo>
                  <a:pt x="0" y="0"/>
                </a:lnTo>
                <a:lnTo>
                  <a:pt x="57977" y="57977"/>
                </a:lnTo>
                <a:close/>
              </a:path>
            </a:pathLst>
          </a:custGeom>
          <a:solidFill>
            <a:srgbClr val="DDDEDE"/>
          </a:solidFill>
        </p:spPr>
        <p:txBody>
          <a:bodyPr wrap="square" lIns="0" tIns="0" rIns="0" bIns="0" rtlCol="0"/>
          <a:lstStyle/>
          <a:p>
            <a:endParaRPr/>
          </a:p>
        </p:txBody>
      </p:sp>
      <p:pic>
        <p:nvPicPr>
          <p:cNvPr id="9" name="object 9"/>
          <p:cNvPicPr/>
          <p:nvPr/>
        </p:nvPicPr>
        <p:blipFill>
          <a:blip r:embed="rId2" cstate="print"/>
          <a:stretch>
            <a:fillRect/>
          </a:stretch>
        </p:blipFill>
        <p:spPr>
          <a:xfrm>
            <a:off x="6645378" y="1070427"/>
            <a:ext cx="1414522" cy="1955800"/>
          </a:xfrm>
          <a:prstGeom prst="rect">
            <a:avLst/>
          </a:prstGeom>
        </p:spPr>
      </p:pic>
      <p:pic>
        <p:nvPicPr>
          <p:cNvPr id="10" name="object 10"/>
          <p:cNvPicPr/>
          <p:nvPr/>
        </p:nvPicPr>
        <p:blipFill>
          <a:blip r:embed="rId3" cstate="print"/>
          <a:stretch>
            <a:fillRect/>
          </a:stretch>
        </p:blipFill>
        <p:spPr>
          <a:xfrm>
            <a:off x="6645932" y="3124862"/>
            <a:ext cx="1417830" cy="275232"/>
          </a:xfrm>
          <a:prstGeom prst="rect">
            <a:avLst/>
          </a:prstGeom>
        </p:spPr>
      </p:pic>
      <p:pic>
        <p:nvPicPr>
          <p:cNvPr id="11" name="object 11"/>
          <p:cNvPicPr/>
          <p:nvPr/>
        </p:nvPicPr>
        <p:blipFill>
          <a:blip r:embed="rId4" cstate="print"/>
          <a:stretch>
            <a:fillRect/>
          </a:stretch>
        </p:blipFill>
        <p:spPr>
          <a:xfrm>
            <a:off x="10195996" y="1112217"/>
            <a:ext cx="1857374" cy="1857374"/>
          </a:xfrm>
          <a:prstGeom prst="rect">
            <a:avLst/>
          </a:prstGeom>
        </p:spPr>
      </p:pic>
      <p:pic>
        <p:nvPicPr>
          <p:cNvPr id="12" name="object 12"/>
          <p:cNvPicPr/>
          <p:nvPr/>
        </p:nvPicPr>
        <p:blipFill>
          <a:blip r:embed="rId5" cstate="print"/>
          <a:stretch>
            <a:fillRect/>
          </a:stretch>
        </p:blipFill>
        <p:spPr>
          <a:xfrm>
            <a:off x="8289244" y="1619427"/>
            <a:ext cx="1695449" cy="819149"/>
          </a:xfrm>
          <a:prstGeom prst="rect">
            <a:avLst/>
          </a:prstGeom>
        </p:spPr>
      </p:pic>
      <p:sp>
        <p:nvSpPr>
          <p:cNvPr id="13" name="object 13"/>
          <p:cNvSpPr txBox="1">
            <a:spLocks noGrp="1"/>
          </p:cNvSpPr>
          <p:nvPr>
            <p:ph type="title"/>
          </p:nvPr>
        </p:nvSpPr>
        <p:spPr>
          <a:xfrm>
            <a:off x="1066800" y="3123987"/>
            <a:ext cx="15011320" cy="3000180"/>
          </a:xfrm>
          <a:prstGeom prst="rect">
            <a:avLst/>
          </a:prstGeom>
        </p:spPr>
        <p:txBody>
          <a:bodyPr vert="horz" wrap="square" lIns="0" tIns="233045" rIns="0" bIns="0" rtlCol="0">
            <a:spAutoFit/>
          </a:bodyPr>
          <a:lstStyle/>
          <a:p>
            <a:pPr marL="12700">
              <a:lnSpc>
                <a:spcPct val="100000"/>
              </a:lnSpc>
              <a:spcBef>
                <a:spcPts val="1835"/>
              </a:spcBef>
            </a:pPr>
            <a:r>
              <a:rPr sz="10450" spc="805" dirty="0">
                <a:latin typeface="Tahoma"/>
                <a:cs typeface="Tahoma"/>
              </a:rPr>
              <a:t>C</a:t>
            </a:r>
            <a:r>
              <a:rPr sz="10450" spc="-1215" dirty="0">
                <a:latin typeface="Tahoma"/>
                <a:cs typeface="Tahoma"/>
              </a:rPr>
              <a:t>I</a:t>
            </a:r>
            <a:r>
              <a:rPr sz="10450" spc="-625" dirty="0">
                <a:latin typeface="Tahoma"/>
                <a:cs typeface="Tahoma"/>
              </a:rPr>
              <a:t> </a:t>
            </a:r>
            <a:r>
              <a:rPr sz="10450" spc="830" dirty="0">
                <a:latin typeface="Tahoma"/>
                <a:cs typeface="Tahoma"/>
              </a:rPr>
              <a:t>P</a:t>
            </a:r>
            <a:r>
              <a:rPr sz="10450" spc="-1220" dirty="0">
                <a:latin typeface="Tahoma"/>
                <a:cs typeface="Tahoma"/>
              </a:rPr>
              <a:t>I</a:t>
            </a:r>
            <a:r>
              <a:rPr lang="en-US" sz="10450" spc="-1220" dirty="0">
                <a:latin typeface="Tahoma"/>
                <a:cs typeface="Tahoma"/>
              </a:rPr>
              <a:t> </a:t>
            </a:r>
            <a:r>
              <a:rPr sz="10450" spc="830" dirty="0">
                <a:latin typeface="Tahoma"/>
                <a:cs typeface="Tahoma"/>
              </a:rPr>
              <a:t>P</a:t>
            </a:r>
            <a:r>
              <a:rPr sz="10450" spc="790" dirty="0">
                <a:latin typeface="Tahoma"/>
                <a:cs typeface="Tahoma"/>
              </a:rPr>
              <a:t>E</a:t>
            </a:r>
            <a:r>
              <a:rPr sz="10450" spc="925" dirty="0">
                <a:latin typeface="Tahoma"/>
                <a:cs typeface="Tahoma"/>
              </a:rPr>
              <a:t>L</a:t>
            </a:r>
            <a:r>
              <a:rPr sz="10450" spc="-1220" dirty="0">
                <a:latin typeface="Tahoma"/>
                <a:cs typeface="Tahoma"/>
              </a:rPr>
              <a:t>I</a:t>
            </a:r>
            <a:r>
              <a:rPr lang="en-US" sz="10450" spc="-1220" dirty="0">
                <a:latin typeface="Tahoma"/>
                <a:cs typeface="Tahoma"/>
              </a:rPr>
              <a:t> </a:t>
            </a:r>
            <a:r>
              <a:rPr sz="10450" spc="535" dirty="0">
                <a:latin typeface="Tahoma"/>
                <a:cs typeface="Tahoma"/>
              </a:rPr>
              <a:t>N</a:t>
            </a:r>
            <a:r>
              <a:rPr sz="10450" spc="795" dirty="0">
                <a:latin typeface="Tahoma"/>
                <a:cs typeface="Tahoma"/>
              </a:rPr>
              <a:t>E</a:t>
            </a:r>
            <a:r>
              <a:rPr sz="10450" spc="-625" dirty="0">
                <a:latin typeface="Tahoma"/>
                <a:cs typeface="Tahoma"/>
              </a:rPr>
              <a:t> </a:t>
            </a:r>
            <a:r>
              <a:rPr sz="10450" spc="830" dirty="0">
                <a:latin typeface="Tahoma"/>
                <a:cs typeface="Tahoma"/>
              </a:rPr>
              <a:t>P</a:t>
            </a:r>
            <a:r>
              <a:rPr sz="10450" spc="95" dirty="0">
                <a:latin typeface="Tahoma"/>
                <a:cs typeface="Tahoma"/>
              </a:rPr>
              <a:t>R</a:t>
            </a:r>
            <a:r>
              <a:rPr sz="10450" spc="690" dirty="0">
                <a:latin typeface="Tahoma"/>
                <a:cs typeface="Tahoma"/>
              </a:rPr>
              <a:t>O</a:t>
            </a:r>
            <a:r>
              <a:rPr sz="10450" spc="1375" dirty="0">
                <a:latin typeface="Tahoma"/>
                <a:cs typeface="Tahoma"/>
              </a:rPr>
              <a:t>J</a:t>
            </a:r>
            <a:r>
              <a:rPr sz="10450" spc="790" dirty="0">
                <a:latin typeface="Tahoma"/>
                <a:cs typeface="Tahoma"/>
              </a:rPr>
              <a:t>E</a:t>
            </a:r>
            <a:r>
              <a:rPr sz="10450" spc="805" dirty="0">
                <a:latin typeface="Tahoma"/>
                <a:cs typeface="Tahoma"/>
              </a:rPr>
              <a:t>C</a:t>
            </a:r>
            <a:r>
              <a:rPr sz="10450" spc="1530" dirty="0">
                <a:latin typeface="Tahoma"/>
                <a:cs typeface="Tahoma"/>
              </a:rPr>
              <a:t>T</a:t>
            </a:r>
            <a:endParaRPr sz="10450" dirty="0">
              <a:latin typeface="Tahoma"/>
              <a:cs typeface="Tahoma"/>
            </a:endParaRPr>
          </a:p>
          <a:p>
            <a:pPr marL="1309370">
              <a:lnSpc>
                <a:spcPct val="100000"/>
              </a:lnSpc>
              <a:spcBef>
                <a:spcPts val="1100"/>
              </a:spcBef>
            </a:pPr>
            <a:r>
              <a:rPr sz="6600" spc="100" dirty="0">
                <a:latin typeface="Tahoma"/>
                <a:cs typeface="Tahoma"/>
              </a:rPr>
              <a:t>USING</a:t>
            </a:r>
            <a:r>
              <a:rPr sz="6600" spc="-409" dirty="0">
                <a:latin typeface="Tahoma"/>
                <a:cs typeface="Tahoma"/>
              </a:rPr>
              <a:t> </a:t>
            </a:r>
            <a:r>
              <a:rPr sz="6600" spc="254" dirty="0">
                <a:latin typeface="Tahoma"/>
                <a:cs typeface="Tahoma"/>
              </a:rPr>
              <a:t>JENKINS</a:t>
            </a:r>
            <a:r>
              <a:rPr sz="6600" spc="-405" dirty="0">
                <a:latin typeface="Tahoma"/>
                <a:cs typeface="Tahoma"/>
              </a:rPr>
              <a:t> </a:t>
            </a:r>
            <a:r>
              <a:rPr sz="6600" spc="530" dirty="0">
                <a:latin typeface="Tahoma"/>
                <a:cs typeface="Tahoma"/>
              </a:rPr>
              <a:t>AND</a:t>
            </a:r>
            <a:r>
              <a:rPr sz="6600" spc="-405" dirty="0">
                <a:latin typeface="Tahoma"/>
                <a:cs typeface="Tahoma"/>
              </a:rPr>
              <a:t> </a:t>
            </a:r>
            <a:r>
              <a:rPr sz="6600" spc="245" dirty="0">
                <a:latin typeface="Tahoma"/>
                <a:cs typeface="Tahoma"/>
              </a:rPr>
              <a:t>GITHUB</a:t>
            </a:r>
            <a:endParaRPr sz="6600" dirty="0">
              <a:latin typeface="Tahoma"/>
              <a:cs typeface="Tahoma"/>
            </a:endParaRPr>
          </a:p>
        </p:txBody>
      </p:sp>
      <p:sp>
        <p:nvSpPr>
          <p:cNvPr id="14" name="object 14"/>
          <p:cNvSpPr txBox="1"/>
          <p:nvPr/>
        </p:nvSpPr>
        <p:spPr>
          <a:xfrm>
            <a:off x="1744364" y="8356916"/>
            <a:ext cx="4222750" cy="1362710"/>
          </a:xfrm>
          <a:prstGeom prst="rect">
            <a:avLst/>
          </a:prstGeom>
        </p:spPr>
        <p:txBody>
          <a:bodyPr vert="horz" wrap="square" lIns="0" tIns="81280" rIns="0" bIns="0" rtlCol="0">
            <a:spAutoFit/>
          </a:bodyPr>
          <a:lstStyle/>
          <a:p>
            <a:pPr marR="113030" algn="ctr">
              <a:lnSpc>
                <a:spcPct val="100000"/>
              </a:lnSpc>
              <a:spcBef>
                <a:spcPts val="640"/>
              </a:spcBef>
            </a:pPr>
            <a:r>
              <a:rPr sz="3600" b="1" spc="204" dirty="0">
                <a:latin typeface="Times New Roman"/>
                <a:cs typeface="Times New Roman"/>
              </a:rPr>
              <a:t>Presented</a:t>
            </a:r>
            <a:r>
              <a:rPr sz="3600" b="1" spc="35" dirty="0">
                <a:latin typeface="Times New Roman"/>
                <a:cs typeface="Times New Roman"/>
              </a:rPr>
              <a:t> </a:t>
            </a:r>
            <a:r>
              <a:rPr sz="3600" b="1" spc="150" dirty="0">
                <a:latin typeface="Times New Roman"/>
                <a:cs typeface="Times New Roman"/>
              </a:rPr>
              <a:t>by</a:t>
            </a:r>
            <a:r>
              <a:rPr sz="3600" b="1" spc="35" dirty="0">
                <a:latin typeface="Times New Roman"/>
                <a:cs typeface="Times New Roman"/>
              </a:rPr>
              <a:t> </a:t>
            </a:r>
            <a:r>
              <a:rPr sz="3600" b="1" spc="100" dirty="0">
                <a:latin typeface="Times New Roman"/>
                <a:cs typeface="Times New Roman"/>
              </a:rPr>
              <a:t>:</a:t>
            </a:r>
            <a:endParaRPr sz="3600" dirty="0">
              <a:latin typeface="Times New Roman"/>
              <a:cs typeface="Times New Roman"/>
            </a:endParaRPr>
          </a:p>
          <a:p>
            <a:pPr algn="ctr">
              <a:lnSpc>
                <a:spcPct val="100000"/>
              </a:lnSpc>
              <a:spcBef>
                <a:spcPts val="630"/>
              </a:spcBef>
            </a:pPr>
            <a:r>
              <a:rPr lang="en-US" sz="4200" b="1" spc="80" dirty="0">
                <a:latin typeface="Times New Roman"/>
                <a:cs typeface="Times New Roman"/>
              </a:rPr>
              <a:t>Prince Kumar</a:t>
            </a:r>
            <a:endParaRPr sz="4200" dirty="0">
              <a:latin typeface="Times New Roman"/>
              <a:cs typeface="Times New Roman"/>
            </a:endParaRPr>
          </a:p>
        </p:txBody>
      </p:sp>
      <p:sp>
        <p:nvSpPr>
          <p:cNvPr id="15" name="object 15"/>
          <p:cNvSpPr txBox="1"/>
          <p:nvPr/>
        </p:nvSpPr>
        <p:spPr>
          <a:xfrm>
            <a:off x="11229726" y="8197675"/>
            <a:ext cx="6181090" cy="1362710"/>
          </a:xfrm>
          <a:prstGeom prst="rect">
            <a:avLst/>
          </a:prstGeom>
        </p:spPr>
        <p:txBody>
          <a:bodyPr vert="horz" wrap="square" lIns="0" tIns="81280" rIns="0" bIns="0" rtlCol="0">
            <a:spAutoFit/>
          </a:bodyPr>
          <a:lstStyle/>
          <a:p>
            <a:pPr marR="113030" algn="ctr">
              <a:lnSpc>
                <a:spcPct val="100000"/>
              </a:lnSpc>
              <a:spcBef>
                <a:spcPts val="640"/>
              </a:spcBef>
            </a:pPr>
            <a:r>
              <a:rPr sz="3600" b="1" spc="204" dirty="0">
                <a:latin typeface="Times New Roman"/>
                <a:cs typeface="Times New Roman"/>
              </a:rPr>
              <a:t>Presented</a:t>
            </a:r>
            <a:r>
              <a:rPr sz="3600" b="1" spc="30" dirty="0">
                <a:latin typeface="Times New Roman"/>
                <a:cs typeface="Times New Roman"/>
              </a:rPr>
              <a:t> </a:t>
            </a:r>
            <a:r>
              <a:rPr sz="3600" b="1" spc="170" dirty="0">
                <a:latin typeface="Times New Roman"/>
                <a:cs typeface="Times New Roman"/>
              </a:rPr>
              <a:t>to</a:t>
            </a:r>
            <a:r>
              <a:rPr sz="3600" b="1" spc="35" dirty="0">
                <a:latin typeface="Times New Roman"/>
                <a:cs typeface="Times New Roman"/>
              </a:rPr>
              <a:t> </a:t>
            </a:r>
            <a:r>
              <a:rPr sz="3600" b="1" spc="100" dirty="0">
                <a:latin typeface="Times New Roman"/>
                <a:cs typeface="Times New Roman"/>
              </a:rPr>
              <a:t>:</a:t>
            </a:r>
            <a:endParaRPr sz="3600" dirty="0">
              <a:latin typeface="Times New Roman"/>
              <a:cs typeface="Times New Roman"/>
            </a:endParaRPr>
          </a:p>
          <a:p>
            <a:pPr algn="ctr">
              <a:lnSpc>
                <a:spcPct val="100000"/>
              </a:lnSpc>
              <a:spcBef>
                <a:spcPts val="630"/>
              </a:spcBef>
            </a:pPr>
            <a:r>
              <a:rPr sz="4200" b="1" spc="175" dirty="0">
                <a:latin typeface="Times New Roman"/>
                <a:cs typeface="Times New Roman"/>
              </a:rPr>
              <a:t>Mr.</a:t>
            </a:r>
            <a:r>
              <a:rPr sz="4200" b="1" spc="25" dirty="0">
                <a:latin typeface="Times New Roman"/>
                <a:cs typeface="Times New Roman"/>
              </a:rPr>
              <a:t> </a:t>
            </a:r>
            <a:r>
              <a:rPr sz="4200" b="1" spc="145" dirty="0">
                <a:latin typeface="Times New Roman"/>
                <a:cs typeface="Times New Roman"/>
              </a:rPr>
              <a:t>ASHISH</a:t>
            </a:r>
            <a:r>
              <a:rPr lang="en-US" sz="4200" b="1" spc="30" dirty="0">
                <a:latin typeface="Times New Roman"/>
                <a:cs typeface="Times New Roman"/>
              </a:rPr>
              <a:t> MITTAL</a:t>
            </a:r>
            <a:endParaRPr sz="4200" dirty="0">
              <a:latin typeface="Times New Roman"/>
              <a:cs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47" y="0"/>
                </a:moveTo>
                <a:lnTo>
                  <a:pt x="1505026" y="0"/>
                </a:lnTo>
                <a:lnTo>
                  <a:pt x="95935" y="675398"/>
                </a:lnTo>
                <a:lnTo>
                  <a:pt x="85915" y="698423"/>
                </a:lnTo>
                <a:lnTo>
                  <a:pt x="76682" y="721906"/>
                </a:lnTo>
                <a:lnTo>
                  <a:pt x="67945" y="745693"/>
                </a:lnTo>
                <a:lnTo>
                  <a:pt x="59486" y="769632"/>
                </a:lnTo>
                <a:lnTo>
                  <a:pt x="1665147"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79"/>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497"/>
                </a:lnTo>
                <a:lnTo>
                  <a:pt x="1783854" y="1563751"/>
                </a:lnTo>
                <a:close/>
              </a:path>
              <a:path w="1784350" h="2282190">
                <a:moveTo>
                  <a:pt x="1783854" y="1409268"/>
                </a:moveTo>
                <a:lnTo>
                  <a:pt x="450227" y="2048484"/>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54"/>
                </a:lnTo>
                <a:lnTo>
                  <a:pt x="350723" y="1960880"/>
                </a:lnTo>
                <a:lnTo>
                  <a:pt x="364286" y="1973567"/>
                </a:lnTo>
                <a:lnTo>
                  <a:pt x="378002" y="1986178"/>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20"/>
                </a:lnTo>
                <a:lnTo>
                  <a:pt x="286943" y="1894535"/>
                </a:lnTo>
                <a:lnTo>
                  <a:pt x="1783854" y="1177036"/>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06"/>
                </a:moveTo>
                <a:lnTo>
                  <a:pt x="48780" y="1469453"/>
                </a:lnTo>
                <a:lnTo>
                  <a:pt x="53848" y="1485798"/>
                </a:lnTo>
                <a:lnTo>
                  <a:pt x="59397" y="1502371"/>
                </a:lnTo>
                <a:lnTo>
                  <a:pt x="65316" y="1518958"/>
                </a:lnTo>
                <a:lnTo>
                  <a:pt x="71501" y="1535315"/>
                </a:lnTo>
                <a:lnTo>
                  <a:pt x="1783854" y="714565"/>
                </a:lnTo>
                <a:lnTo>
                  <a:pt x="1783854" y="637806"/>
                </a:lnTo>
                <a:close/>
              </a:path>
              <a:path w="1784350" h="2282190">
                <a:moveTo>
                  <a:pt x="1783854" y="483323"/>
                </a:moveTo>
                <a:lnTo>
                  <a:pt x="15760" y="1330794"/>
                </a:lnTo>
                <a:lnTo>
                  <a:pt x="19011" y="1348003"/>
                </a:lnTo>
                <a:lnTo>
                  <a:pt x="22669" y="1365491"/>
                </a:lnTo>
                <a:lnTo>
                  <a:pt x="26555" y="1383042"/>
                </a:lnTo>
                <a:lnTo>
                  <a:pt x="30480" y="1400492"/>
                </a:lnTo>
                <a:lnTo>
                  <a:pt x="1783854" y="560082"/>
                </a:lnTo>
                <a:lnTo>
                  <a:pt x="1783854" y="483323"/>
                </a:lnTo>
                <a:close/>
              </a:path>
              <a:path w="1784350" h="2282190">
                <a:moveTo>
                  <a:pt x="1783854" y="329819"/>
                </a:moveTo>
                <a:lnTo>
                  <a:pt x="711" y="1184503"/>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09"/>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pic>
        <p:nvPicPr>
          <p:cNvPr id="8" name="Picture 7">
            <a:extLst>
              <a:ext uri="{FF2B5EF4-FFF2-40B4-BE49-F238E27FC236}">
                <a16:creationId xmlns:a16="http://schemas.microsoft.com/office/drawing/2014/main" id="{DE153CE5-11EC-5A66-673D-343B3DF44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257300"/>
            <a:ext cx="13430652" cy="648666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60" y="0"/>
                </a:moveTo>
                <a:lnTo>
                  <a:pt x="1505026" y="0"/>
                </a:lnTo>
                <a:lnTo>
                  <a:pt x="95935" y="675398"/>
                </a:lnTo>
                <a:lnTo>
                  <a:pt x="85915" y="698423"/>
                </a:lnTo>
                <a:lnTo>
                  <a:pt x="76682" y="721906"/>
                </a:lnTo>
                <a:lnTo>
                  <a:pt x="67945" y="745693"/>
                </a:lnTo>
                <a:lnTo>
                  <a:pt x="59486" y="769632"/>
                </a:lnTo>
                <a:lnTo>
                  <a:pt x="1665160"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92"/>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509"/>
                </a:lnTo>
                <a:lnTo>
                  <a:pt x="1783854" y="1563751"/>
                </a:lnTo>
                <a:close/>
              </a:path>
              <a:path w="1784350" h="2282190">
                <a:moveTo>
                  <a:pt x="1783854" y="1409268"/>
                </a:moveTo>
                <a:lnTo>
                  <a:pt x="450227" y="2048497"/>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67"/>
                </a:lnTo>
                <a:lnTo>
                  <a:pt x="350723" y="1960880"/>
                </a:lnTo>
                <a:lnTo>
                  <a:pt x="364286" y="1973567"/>
                </a:lnTo>
                <a:lnTo>
                  <a:pt x="378002" y="1986191"/>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33"/>
                </a:lnTo>
                <a:lnTo>
                  <a:pt x="286943" y="1894535"/>
                </a:lnTo>
                <a:lnTo>
                  <a:pt x="1783854" y="1177048"/>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19"/>
                </a:moveTo>
                <a:lnTo>
                  <a:pt x="48780" y="1469453"/>
                </a:lnTo>
                <a:lnTo>
                  <a:pt x="53848" y="1485798"/>
                </a:lnTo>
                <a:lnTo>
                  <a:pt x="59397" y="1502371"/>
                </a:lnTo>
                <a:lnTo>
                  <a:pt x="65316" y="1518958"/>
                </a:lnTo>
                <a:lnTo>
                  <a:pt x="71501" y="1535315"/>
                </a:lnTo>
                <a:lnTo>
                  <a:pt x="1783854" y="714565"/>
                </a:lnTo>
                <a:lnTo>
                  <a:pt x="1783854" y="637819"/>
                </a:lnTo>
                <a:close/>
              </a:path>
              <a:path w="1784350" h="2282190">
                <a:moveTo>
                  <a:pt x="1783854" y="483323"/>
                </a:moveTo>
                <a:lnTo>
                  <a:pt x="15760" y="1330794"/>
                </a:lnTo>
                <a:lnTo>
                  <a:pt x="19011" y="1348016"/>
                </a:lnTo>
                <a:lnTo>
                  <a:pt x="22669" y="1365491"/>
                </a:lnTo>
                <a:lnTo>
                  <a:pt x="26555" y="1383042"/>
                </a:lnTo>
                <a:lnTo>
                  <a:pt x="30480" y="1400492"/>
                </a:lnTo>
                <a:lnTo>
                  <a:pt x="1783854" y="560082"/>
                </a:lnTo>
                <a:lnTo>
                  <a:pt x="1783854" y="483323"/>
                </a:lnTo>
                <a:close/>
              </a:path>
              <a:path w="1784350" h="2282190">
                <a:moveTo>
                  <a:pt x="1783854" y="329819"/>
                </a:moveTo>
                <a:lnTo>
                  <a:pt x="711" y="1184516"/>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22"/>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grpSp>
        <p:nvGrpSpPr>
          <p:cNvPr id="4" name="object 4"/>
          <p:cNvGrpSpPr/>
          <p:nvPr/>
        </p:nvGrpSpPr>
        <p:grpSpPr>
          <a:xfrm>
            <a:off x="1" y="693644"/>
            <a:ext cx="14020800" cy="7345455"/>
            <a:chOff x="0" y="786634"/>
            <a:chExt cx="17249775" cy="8467725"/>
          </a:xfrm>
        </p:grpSpPr>
        <p:sp>
          <p:nvSpPr>
            <p:cNvPr id="5" name="object 5"/>
            <p:cNvSpPr/>
            <p:nvPr/>
          </p:nvSpPr>
          <p:spPr>
            <a:xfrm>
              <a:off x="0" y="1692325"/>
              <a:ext cx="1213485" cy="2343150"/>
            </a:xfrm>
            <a:custGeom>
              <a:avLst/>
              <a:gdLst/>
              <a:ahLst/>
              <a:cxnLst/>
              <a:rect l="l" t="t" r="r" b="b"/>
              <a:pathLst>
                <a:path w="1213485" h="2343150">
                  <a:moveTo>
                    <a:pt x="201231" y="7607"/>
                  </a:moveTo>
                  <a:lnTo>
                    <a:pt x="149237" y="2705"/>
                  </a:lnTo>
                  <a:lnTo>
                    <a:pt x="96926" y="152"/>
                  </a:lnTo>
                  <a:lnTo>
                    <a:pt x="44323" y="0"/>
                  </a:lnTo>
                  <a:lnTo>
                    <a:pt x="0" y="1917"/>
                  </a:lnTo>
                  <a:lnTo>
                    <a:pt x="0" y="55359"/>
                  </a:lnTo>
                  <a:lnTo>
                    <a:pt x="201231" y="7607"/>
                  </a:lnTo>
                  <a:close/>
                </a:path>
                <a:path w="1213485" h="2343150">
                  <a:moveTo>
                    <a:pt x="491363" y="81953"/>
                  </a:moveTo>
                  <a:lnTo>
                    <a:pt x="460933" y="70370"/>
                  </a:lnTo>
                  <a:lnTo>
                    <a:pt x="430009" y="59575"/>
                  </a:lnTo>
                  <a:lnTo>
                    <a:pt x="398589" y="49593"/>
                  </a:lnTo>
                  <a:lnTo>
                    <a:pt x="366674" y="40398"/>
                  </a:lnTo>
                  <a:lnTo>
                    <a:pt x="0" y="127406"/>
                  </a:lnTo>
                  <a:lnTo>
                    <a:pt x="0" y="198539"/>
                  </a:lnTo>
                  <a:lnTo>
                    <a:pt x="491363" y="81953"/>
                  </a:lnTo>
                  <a:close/>
                </a:path>
                <a:path w="1213485" h="2343150">
                  <a:moveTo>
                    <a:pt x="681405" y="180047"/>
                  </a:moveTo>
                  <a:lnTo>
                    <a:pt x="660171" y="166789"/>
                  </a:lnTo>
                  <a:lnTo>
                    <a:pt x="638429" y="153987"/>
                  </a:lnTo>
                  <a:lnTo>
                    <a:pt x="616292" y="141630"/>
                  </a:lnTo>
                  <a:lnTo>
                    <a:pt x="593826" y="129692"/>
                  </a:lnTo>
                  <a:lnTo>
                    <a:pt x="0" y="270586"/>
                  </a:lnTo>
                  <a:lnTo>
                    <a:pt x="0" y="341718"/>
                  </a:lnTo>
                  <a:lnTo>
                    <a:pt x="681405" y="180047"/>
                  </a:lnTo>
                  <a:close/>
                </a:path>
                <a:path w="1213485" h="2343150">
                  <a:moveTo>
                    <a:pt x="698131" y="2105787"/>
                  </a:moveTo>
                  <a:lnTo>
                    <a:pt x="0" y="2271433"/>
                  </a:lnTo>
                  <a:lnTo>
                    <a:pt x="0" y="2342565"/>
                  </a:lnTo>
                  <a:lnTo>
                    <a:pt x="330161" y="2264219"/>
                  </a:lnTo>
                  <a:lnTo>
                    <a:pt x="380377" y="2251164"/>
                  </a:lnTo>
                  <a:lnTo>
                    <a:pt x="429412" y="2236101"/>
                  </a:lnTo>
                  <a:lnTo>
                    <a:pt x="477253" y="2219083"/>
                  </a:lnTo>
                  <a:lnTo>
                    <a:pt x="523887" y="2200135"/>
                  </a:lnTo>
                  <a:lnTo>
                    <a:pt x="569302" y="2179294"/>
                  </a:lnTo>
                  <a:lnTo>
                    <a:pt x="613498" y="2156599"/>
                  </a:lnTo>
                  <a:lnTo>
                    <a:pt x="656437" y="2132088"/>
                  </a:lnTo>
                  <a:lnTo>
                    <a:pt x="698131" y="2105787"/>
                  </a:lnTo>
                  <a:close/>
                </a:path>
                <a:path w="1213485" h="2343150">
                  <a:moveTo>
                    <a:pt x="826389" y="287909"/>
                  </a:moveTo>
                  <a:lnTo>
                    <a:pt x="809917" y="273913"/>
                  </a:lnTo>
                  <a:lnTo>
                    <a:pt x="793089" y="259905"/>
                  </a:lnTo>
                  <a:lnTo>
                    <a:pt x="775982" y="246138"/>
                  </a:lnTo>
                  <a:lnTo>
                    <a:pt x="758647" y="232854"/>
                  </a:lnTo>
                  <a:lnTo>
                    <a:pt x="0" y="412851"/>
                  </a:lnTo>
                  <a:lnTo>
                    <a:pt x="0" y="483984"/>
                  </a:lnTo>
                  <a:lnTo>
                    <a:pt x="826389" y="287909"/>
                  </a:lnTo>
                  <a:close/>
                </a:path>
                <a:path w="1213485" h="2343150">
                  <a:moveTo>
                    <a:pt x="925004" y="1909699"/>
                  </a:moveTo>
                  <a:lnTo>
                    <a:pt x="0" y="2129167"/>
                  </a:lnTo>
                  <a:lnTo>
                    <a:pt x="0" y="2200300"/>
                  </a:lnTo>
                  <a:lnTo>
                    <a:pt x="832269" y="2002828"/>
                  </a:lnTo>
                  <a:lnTo>
                    <a:pt x="880313" y="1957578"/>
                  </a:lnTo>
                  <a:lnTo>
                    <a:pt x="925004" y="1909699"/>
                  </a:lnTo>
                  <a:close/>
                </a:path>
                <a:path w="1213485" h="2343150">
                  <a:moveTo>
                    <a:pt x="940511" y="404012"/>
                  </a:moveTo>
                  <a:lnTo>
                    <a:pt x="927315" y="389356"/>
                  </a:lnTo>
                  <a:lnTo>
                    <a:pt x="913866" y="374764"/>
                  </a:lnTo>
                  <a:lnTo>
                    <a:pt x="900264" y="360210"/>
                  </a:lnTo>
                  <a:lnTo>
                    <a:pt x="886574" y="345681"/>
                  </a:lnTo>
                  <a:lnTo>
                    <a:pt x="0" y="556018"/>
                  </a:lnTo>
                  <a:lnTo>
                    <a:pt x="0" y="627164"/>
                  </a:lnTo>
                  <a:lnTo>
                    <a:pt x="940511" y="404012"/>
                  </a:lnTo>
                  <a:close/>
                </a:path>
                <a:path w="1213485" h="2343150">
                  <a:moveTo>
                    <a:pt x="1029614" y="526046"/>
                  </a:moveTo>
                  <a:lnTo>
                    <a:pt x="1019136" y="510755"/>
                  </a:lnTo>
                  <a:lnTo>
                    <a:pt x="1008583" y="495477"/>
                  </a:lnTo>
                  <a:lnTo>
                    <a:pt x="997864" y="480237"/>
                  </a:lnTo>
                  <a:lnTo>
                    <a:pt x="986891" y="465048"/>
                  </a:lnTo>
                  <a:lnTo>
                    <a:pt x="0" y="699198"/>
                  </a:lnTo>
                  <a:lnTo>
                    <a:pt x="0" y="770331"/>
                  </a:lnTo>
                  <a:lnTo>
                    <a:pt x="1029614" y="526046"/>
                  </a:lnTo>
                  <a:close/>
                </a:path>
                <a:path w="1213485" h="2343150">
                  <a:moveTo>
                    <a:pt x="1050734" y="1736686"/>
                  </a:moveTo>
                  <a:lnTo>
                    <a:pt x="0" y="1985987"/>
                  </a:lnTo>
                  <a:lnTo>
                    <a:pt x="0" y="2057120"/>
                  </a:lnTo>
                  <a:lnTo>
                    <a:pt x="995108" y="1821014"/>
                  </a:lnTo>
                  <a:lnTo>
                    <a:pt x="1023797" y="1779676"/>
                  </a:lnTo>
                  <a:lnTo>
                    <a:pt x="1050734" y="1736686"/>
                  </a:lnTo>
                  <a:close/>
                </a:path>
                <a:path w="1213485" h="2343150">
                  <a:moveTo>
                    <a:pt x="1099743" y="652589"/>
                  </a:moveTo>
                  <a:lnTo>
                    <a:pt x="1092212" y="636587"/>
                  </a:lnTo>
                  <a:lnTo>
                    <a:pt x="1084199" y="620712"/>
                  </a:lnTo>
                  <a:lnTo>
                    <a:pt x="1075867" y="604901"/>
                  </a:lnTo>
                  <a:lnTo>
                    <a:pt x="1067371" y="589140"/>
                  </a:lnTo>
                  <a:lnTo>
                    <a:pt x="0" y="842378"/>
                  </a:lnTo>
                  <a:lnTo>
                    <a:pt x="0" y="913511"/>
                  </a:lnTo>
                  <a:lnTo>
                    <a:pt x="1099743" y="652589"/>
                  </a:lnTo>
                  <a:close/>
                </a:path>
                <a:path w="1213485" h="2343150">
                  <a:moveTo>
                    <a:pt x="1131608" y="1574317"/>
                  </a:moveTo>
                  <a:lnTo>
                    <a:pt x="0" y="1842808"/>
                  </a:lnTo>
                  <a:lnTo>
                    <a:pt x="0" y="1913940"/>
                  </a:lnTo>
                  <a:lnTo>
                    <a:pt x="1095806" y="1653946"/>
                  </a:lnTo>
                  <a:lnTo>
                    <a:pt x="1114513" y="1614627"/>
                  </a:lnTo>
                  <a:lnTo>
                    <a:pt x="1131608" y="1574317"/>
                  </a:lnTo>
                  <a:close/>
                </a:path>
                <a:path w="1213485" h="2343150">
                  <a:moveTo>
                    <a:pt x="1152613" y="783221"/>
                  </a:moveTo>
                  <a:lnTo>
                    <a:pt x="1147152" y="766737"/>
                  </a:lnTo>
                  <a:lnTo>
                    <a:pt x="1141387" y="750328"/>
                  </a:lnTo>
                  <a:lnTo>
                    <a:pt x="1135291" y="733983"/>
                  </a:lnTo>
                  <a:lnTo>
                    <a:pt x="1128864" y="717727"/>
                  </a:lnTo>
                  <a:lnTo>
                    <a:pt x="0" y="985558"/>
                  </a:lnTo>
                  <a:lnTo>
                    <a:pt x="0" y="1056690"/>
                  </a:lnTo>
                  <a:lnTo>
                    <a:pt x="1152613" y="783221"/>
                  </a:lnTo>
                  <a:close/>
                </a:path>
                <a:path w="1213485" h="2343150">
                  <a:moveTo>
                    <a:pt x="1180541" y="1419529"/>
                  </a:moveTo>
                  <a:lnTo>
                    <a:pt x="0" y="1699628"/>
                  </a:lnTo>
                  <a:lnTo>
                    <a:pt x="0" y="1770761"/>
                  </a:lnTo>
                  <a:lnTo>
                    <a:pt x="1158557" y="1495882"/>
                  </a:lnTo>
                  <a:lnTo>
                    <a:pt x="1170355" y="1458201"/>
                  </a:lnTo>
                  <a:lnTo>
                    <a:pt x="1180541" y="1419529"/>
                  </a:lnTo>
                  <a:close/>
                </a:path>
                <a:path w="1213485" h="2343150">
                  <a:moveTo>
                    <a:pt x="1189736" y="916686"/>
                  </a:moveTo>
                  <a:lnTo>
                    <a:pt x="1187869" y="908240"/>
                  </a:lnTo>
                  <a:lnTo>
                    <a:pt x="1186065" y="899769"/>
                  </a:lnTo>
                  <a:lnTo>
                    <a:pt x="1184109" y="891336"/>
                  </a:lnTo>
                  <a:lnTo>
                    <a:pt x="1181747" y="883005"/>
                  </a:lnTo>
                  <a:lnTo>
                    <a:pt x="1179614" y="874623"/>
                  </a:lnTo>
                  <a:lnTo>
                    <a:pt x="1175029" y="857935"/>
                  </a:lnTo>
                  <a:lnTo>
                    <a:pt x="1172895" y="849541"/>
                  </a:lnTo>
                  <a:lnTo>
                    <a:pt x="0" y="1127823"/>
                  </a:lnTo>
                  <a:lnTo>
                    <a:pt x="0" y="1198956"/>
                  </a:lnTo>
                  <a:lnTo>
                    <a:pt x="1189736" y="916686"/>
                  </a:lnTo>
                  <a:close/>
                </a:path>
                <a:path w="1213485" h="2343150">
                  <a:moveTo>
                    <a:pt x="1207058" y="1270063"/>
                  </a:moveTo>
                  <a:lnTo>
                    <a:pt x="0" y="1556448"/>
                  </a:lnTo>
                  <a:lnTo>
                    <a:pt x="0" y="1627581"/>
                  </a:lnTo>
                  <a:lnTo>
                    <a:pt x="1196289" y="1343748"/>
                  </a:lnTo>
                  <a:lnTo>
                    <a:pt x="1205039" y="1288834"/>
                  </a:lnTo>
                  <a:lnTo>
                    <a:pt x="1207058" y="1270063"/>
                  </a:lnTo>
                  <a:close/>
                </a:path>
                <a:path w="1213485" h="2343150">
                  <a:moveTo>
                    <a:pt x="1209827" y="1055090"/>
                  </a:moveTo>
                  <a:lnTo>
                    <a:pt x="1208341" y="1038047"/>
                  </a:lnTo>
                  <a:lnTo>
                    <a:pt x="1206436" y="1020673"/>
                  </a:lnTo>
                  <a:lnTo>
                    <a:pt x="1204175" y="1003211"/>
                  </a:lnTo>
                  <a:lnTo>
                    <a:pt x="1201610" y="985913"/>
                  </a:lnTo>
                  <a:lnTo>
                    <a:pt x="0" y="1271003"/>
                  </a:lnTo>
                  <a:lnTo>
                    <a:pt x="0" y="1342136"/>
                  </a:lnTo>
                  <a:lnTo>
                    <a:pt x="1209827" y="1055090"/>
                  </a:lnTo>
                  <a:close/>
                </a:path>
                <a:path w="1213485" h="2343150">
                  <a:moveTo>
                    <a:pt x="1213256" y="1162240"/>
                  </a:moveTo>
                  <a:lnTo>
                    <a:pt x="1213192" y="1144257"/>
                  </a:lnTo>
                  <a:lnTo>
                    <a:pt x="1213065" y="1126375"/>
                  </a:lnTo>
                  <a:lnTo>
                    <a:pt x="0" y="1414183"/>
                  </a:lnTo>
                  <a:lnTo>
                    <a:pt x="0" y="1485315"/>
                  </a:lnTo>
                  <a:lnTo>
                    <a:pt x="1212646" y="1197610"/>
                  </a:lnTo>
                  <a:lnTo>
                    <a:pt x="1213116" y="1180096"/>
                  </a:lnTo>
                  <a:lnTo>
                    <a:pt x="1213256" y="1162240"/>
                  </a:lnTo>
                  <a:close/>
                </a:path>
              </a:pathLst>
            </a:custGeom>
            <a:solidFill>
              <a:srgbClr val="DDDEDE"/>
            </a:solidFill>
          </p:spPr>
          <p:txBody>
            <a:bodyPr wrap="square" lIns="0" tIns="0" rIns="0" bIns="0" rtlCol="0"/>
            <a:lstStyle/>
            <a:p>
              <a:endParaRPr/>
            </a:p>
          </p:txBody>
        </p:sp>
        <p:pic>
          <p:nvPicPr>
            <p:cNvPr id="6" name="object 6"/>
            <p:cNvPicPr/>
            <p:nvPr/>
          </p:nvPicPr>
          <p:blipFill>
            <a:blip r:embed="rId2" cstate="print"/>
            <a:stretch>
              <a:fillRect/>
            </a:stretch>
          </p:blipFill>
          <p:spPr>
            <a:xfrm>
              <a:off x="1028699" y="786634"/>
              <a:ext cx="16221074" cy="8467724"/>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48" y="101104"/>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47" y="0"/>
                </a:moveTo>
                <a:lnTo>
                  <a:pt x="1505026" y="0"/>
                </a:lnTo>
                <a:lnTo>
                  <a:pt x="95935" y="675398"/>
                </a:lnTo>
                <a:lnTo>
                  <a:pt x="85915" y="698423"/>
                </a:lnTo>
                <a:lnTo>
                  <a:pt x="76682" y="721906"/>
                </a:lnTo>
                <a:lnTo>
                  <a:pt x="67945" y="745693"/>
                </a:lnTo>
                <a:lnTo>
                  <a:pt x="59486" y="769632"/>
                </a:lnTo>
                <a:lnTo>
                  <a:pt x="1665147"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79"/>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509"/>
                </a:lnTo>
                <a:lnTo>
                  <a:pt x="1783854" y="1563751"/>
                </a:lnTo>
                <a:close/>
              </a:path>
              <a:path w="1784350" h="2282190">
                <a:moveTo>
                  <a:pt x="1783854" y="1409268"/>
                </a:moveTo>
                <a:lnTo>
                  <a:pt x="450227" y="2048484"/>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67"/>
                </a:lnTo>
                <a:lnTo>
                  <a:pt x="350723" y="1960880"/>
                </a:lnTo>
                <a:lnTo>
                  <a:pt x="364286" y="1973567"/>
                </a:lnTo>
                <a:lnTo>
                  <a:pt x="378002" y="1986191"/>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20"/>
                </a:lnTo>
                <a:lnTo>
                  <a:pt x="286943" y="1894535"/>
                </a:lnTo>
                <a:lnTo>
                  <a:pt x="1783854" y="1177036"/>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19"/>
                </a:moveTo>
                <a:lnTo>
                  <a:pt x="48780" y="1469453"/>
                </a:lnTo>
                <a:lnTo>
                  <a:pt x="53848" y="1485798"/>
                </a:lnTo>
                <a:lnTo>
                  <a:pt x="59397" y="1502371"/>
                </a:lnTo>
                <a:lnTo>
                  <a:pt x="65316" y="1518958"/>
                </a:lnTo>
                <a:lnTo>
                  <a:pt x="71501" y="1535315"/>
                </a:lnTo>
                <a:lnTo>
                  <a:pt x="1783854" y="714565"/>
                </a:lnTo>
                <a:lnTo>
                  <a:pt x="1783854" y="637819"/>
                </a:lnTo>
                <a:close/>
              </a:path>
              <a:path w="1784350" h="2282190">
                <a:moveTo>
                  <a:pt x="1783854" y="483323"/>
                </a:moveTo>
                <a:lnTo>
                  <a:pt x="15760" y="1330794"/>
                </a:lnTo>
                <a:lnTo>
                  <a:pt x="19011" y="1348016"/>
                </a:lnTo>
                <a:lnTo>
                  <a:pt x="22669" y="1365491"/>
                </a:lnTo>
                <a:lnTo>
                  <a:pt x="26555" y="1383042"/>
                </a:lnTo>
                <a:lnTo>
                  <a:pt x="30480" y="1400492"/>
                </a:lnTo>
                <a:lnTo>
                  <a:pt x="1783854" y="560082"/>
                </a:lnTo>
                <a:lnTo>
                  <a:pt x="1783854" y="483323"/>
                </a:lnTo>
                <a:close/>
              </a:path>
              <a:path w="1784350" h="2282190">
                <a:moveTo>
                  <a:pt x="1783854" y="329819"/>
                </a:moveTo>
                <a:lnTo>
                  <a:pt x="711" y="1184503"/>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09"/>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grpSp>
        <p:nvGrpSpPr>
          <p:cNvPr id="4" name="object 4"/>
          <p:cNvGrpSpPr/>
          <p:nvPr/>
        </p:nvGrpSpPr>
        <p:grpSpPr>
          <a:xfrm>
            <a:off x="1" y="548175"/>
            <a:ext cx="13716000" cy="7033725"/>
            <a:chOff x="0" y="734154"/>
            <a:chExt cx="17287875" cy="8524875"/>
          </a:xfrm>
        </p:grpSpPr>
        <p:sp>
          <p:nvSpPr>
            <p:cNvPr id="5" name="object 5"/>
            <p:cNvSpPr/>
            <p:nvPr/>
          </p:nvSpPr>
          <p:spPr>
            <a:xfrm>
              <a:off x="0" y="1692325"/>
              <a:ext cx="1213485" cy="2343150"/>
            </a:xfrm>
            <a:custGeom>
              <a:avLst/>
              <a:gdLst/>
              <a:ahLst/>
              <a:cxnLst/>
              <a:rect l="l" t="t" r="r" b="b"/>
              <a:pathLst>
                <a:path w="1213485" h="2343150">
                  <a:moveTo>
                    <a:pt x="201231" y="7607"/>
                  </a:moveTo>
                  <a:lnTo>
                    <a:pt x="149237" y="2705"/>
                  </a:lnTo>
                  <a:lnTo>
                    <a:pt x="96926" y="152"/>
                  </a:lnTo>
                  <a:lnTo>
                    <a:pt x="44323" y="0"/>
                  </a:lnTo>
                  <a:lnTo>
                    <a:pt x="0" y="1917"/>
                  </a:lnTo>
                  <a:lnTo>
                    <a:pt x="0" y="55359"/>
                  </a:lnTo>
                  <a:lnTo>
                    <a:pt x="201231" y="7607"/>
                  </a:lnTo>
                  <a:close/>
                </a:path>
                <a:path w="1213485" h="2343150">
                  <a:moveTo>
                    <a:pt x="491363" y="81953"/>
                  </a:moveTo>
                  <a:lnTo>
                    <a:pt x="460933" y="70370"/>
                  </a:lnTo>
                  <a:lnTo>
                    <a:pt x="430009" y="59575"/>
                  </a:lnTo>
                  <a:lnTo>
                    <a:pt x="398589" y="49593"/>
                  </a:lnTo>
                  <a:lnTo>
                    <a:pt x="366674" y="40398"/>
                  </a:lnTo>
                  <a:lnTo>
                    <a:pt x="0" y="127406"/>
                  </a:lnTo>
                  <a:lnTo>
                    <a:pt x="0" y="198539"/>
                  </a:lnTo>
                  <a:lnTo>
                    <a:pt x="491363" y="81953"/>
                  </a:lnTo>
                  <a:close/>
                </a:path>
                <a:path w="1213485" h="2343150">
                  <a:moveTo>
                    <a:pt x="681405" y="180047"/>
                  </a:moveTo>
                  <a:lnTo>
                    <a:pt x="660171" y="166789"/>
                  </a:lnTo>
                  <a:lnTo>
                    <a:pt x="638429" y="153987"/>
                  </a:lnTo>
                  <a:lnTo>
                    <a:pt x="616292" y="141630"/>
                  </a:lnTo>
                  <a:lnTo>
                    <a:pt x="593826" y="129692"/>
                  </a:lnTo>
                  <a:lnTo>
                    <a:pt x="0" y="270586"/>
                  </a:lnTo>
                  <a:lnTo>
                    <a:pt x="0" y="341718"/>
                  </a:lnTo>
                  <a:lnTo>
                    <a:pt x="681405" y="180047"/>
                  </a:lnTo>
                  <a:close/>
                </a:path>
                <a:path w="1213485" h="2343150">
                  <a:moveTo>
                    <a:pt x="698131" y="2105787"/>
                  </a:moveTo>
                  <a:lnTo>
                    <a:pt x="0" y="2271433"/>
                  </a:lnTo>
                  <a:lnTo>
                    <a:pt x="0" y="2342565"/>
                  </a:lnTo>
                  <a:lnTo>
                    <a:pt x="330161" y="2264219"/>
                  </a:lnTo>
                  <a:lnTo>
                    <a:pt x="380377" y="2251164"/>
                  </a:lnTo>
                  <a:lnTo>
                    <a:pt x="429412" y="2236101"/>
                  </a:lnTo>
                  <a:lnTo>
                    <a:pt x="477253" y="2219083"/>
                  </a:lnTo>
                  <a:lnTo>
                    <a:pt x="523887" y="2200135"/>
                  </a:lnTo>
                  <a:lnTo>
                    <a:pt x="569302" y="2179294"/>
                  </a:lnTo>
                  <a:lnTo>
                    <a:pt x="613498" y="2156599"/>
                  </a:lnTo>
                  <a:lnTo>
                    <a:pt x="656437" y="2132088"/>
                  </a:lnTo>
                  <a:lnTo>
                    <a:pt x="698131" y="2105787"/>
                  </a:lnTo>
                  <a:close/>
                </a:path>
                <a:path w="1213485" h="2343150">
                  <a:moveTo>
                    <a:pt x="826389" y="287909"/>
                  </a:moveTo>
                  <a:lnTo>
                    <a:pt x="809917" y="273913"/>
                  </a:lnTo>
                  <a:lnTo>
                    <a:pt x="793089" y="259905"/>
                  </a:lnTo>
                  <a:lnTo>
                    <a:pt x="775982" y="246138"/>
                  </a:lnTo>
                  <a:lnTo>
                    <a:pt x="758647" y="232854"/>
                  </a:lnTo>
                  <a:lnTo>
                    <a:pt x="0" y="412851"/>
                  </a:lnTo>
                  <a:lnTo>
                    <a:pt x="0" y="483984"/>
                  </a:lnTo>
                  <a:lnTo>
                    <a:pt x="826389" y="287909"/>
                  </a:lnTo>
                  <a:close/>
                </a:path>
                <a:path w="1213485" h="2343150">
                  <a:moveTo>
                    <a:pt x="925004" y="1909699"/>
                  </a:moveTo>
                  <a:lnTo>
                    <a:pt x="0" y="2129167"/>
                  </a:lnTo>
                  <a:lnTo>
                    <a:pt x="0" y="2200300"/>
                  </a:lnTo>
                  <a:lnTo>
                    <a:pt x="832269" y="2002828"/>
                  </a:lnTo>
                  <a:lnTo>
                    <a:pt x="880313" y="1957578"/>
                  </a:lnTo>
                  <a:lnTo>
                    <a:pt x="925004" y="1909699"/>
                  </a:lnTo>
                  <a:close/>
                </a:path>
                <a:path w="1213485" h="2343150">
                  <a:moveTo>
                    <a:pt x="940511" y="404012"/>
                  </a:moveTo>
                  <a:lnTo>
                    <a:pt x="927315" y="389356"/>
                  </a:lnTo>
                  <a:lnTo>
                    <a:pt x="913866" y="374764"/>
                  </a:lnTo>
                  <a:lnTo>
                    <a:pt x="900264" y="360210"/>
                  </a:lnTo>
                  <a:lnTo>
                    <a:pt x="886574" y="345681"/>
                  </a:lnTo>
                  <a:lnTo>
                    <a:pt x="0" y="556018"/>
                  </a:lnTo>
                  <a:lnTo>
                    <a:pt x="0" y="627164"/>
                  </a:lnTo>
                  <a:lnTo>
                    <a:pt x="940511" y="404012"/>
                  </a:lnTo>
                  <a:close/>
                </a:path>
                <a:path w="1213485" h="2343150">
                  <a:moveTo>
                    <a:pt x="1029614" y="526046"/>
                  </a:moveTo>
                  <a:lnTo>
                    <a:pt x="1019136" y="510755"/>
                  </a:lnTo>
                  <a:lnTo>
                    <a:pt x="1008583" y="495477"/>
                  </a:lnTo>
                  <a:lnTo>
                    <a:pt x="997864" y="480237"/>
                  </a:lnTo>
                  <a:lnTo>
                    <a:pt x="986891" y="465048"/>
                  </a:lnTo>
                  <a:lnTo>
                    <a:pt x="0" y="699198"/>
                  </a:lnTo>
                  <a:lnTo>
                    <a:pt x="0" y="770331"/>
                  </a:lnTo>
                  <a:lnTo>
                    <a:pt x="1029614" y="526046"/>
                  </a:lnTo>
                  <a:close/>
                </a:path>
                <a:path w="1213485" h="2343150">
                  <a:moveTo>
                    <a:pt x="1050734" y="1736686"/>
                  </a:moveTo>
                  <a:lnTo>
                    <a:pt x="0" y="1985987"/>
                  </a:lnTo>
                  <a:lnTo>
                    <a:pt x="0" y="2057120"/>
                  </a:lnTo>
                  <a:lnTo>
                    <a:pt x="995108" y="1821014"/>
                  </a:lnTo>
                  <a:lnTo>
                    <a:pt x="1023797" y="1779676"/>
                  </a:lnTo>
                  <a:lnTo>
                    <a:pt x="1050734" y="1736686"/>
                  </a:lnTo>
                  <a:close/>
                </a:path>
                <a:path w="1213485" h="2343150">
                  <a:moveTo>
                    <a:pt x="1099743" y="652589"/>
                  </a:moveTo>
                  <a:lnTo>
                    <a:pt x="1092212" y="636587"/>
                  </a:lnTo>
                  <a:lnTo>
                    <a:pt x="1084199" y="620712"/>
                  </a:lnTo>
                  <a:lnTo>
                    <a:pt x="1075867" y="604901"/>
                  </a:lnTo>
                  <a:lnTo>
                    <a:pt x="1067371" y="589140"/>
                  </a:lnTo>
                  <a:lnTo>
                    <a:pt x="0" y="842378"/>
                  </a:lnTo>
                  <a:lnTo>
                    <a:pt x="0" y="913511"/>
                  </a:lnTo>
                  <a:lnTo>
                    <a:pt x="1099743" y="652589"/>
                  </a:lnTo>
                  <a:close/>
                </a:path>
                <a:path w="1213485" h="2343150">
                  <a:moveTo>
                    <a:pt x="1131608" y="1574317"/>
                  </a:moveTo>
                  <a:lnTo>
                    <a:pt x="0" y="1842808"/>
                  </a:lnTo>
                  <a:lnTo>
                    <a:pt x="0" y="1913940"/>
                  </a:lnTo>
                  <a:lnTo>
                    <a:pt x="1095806" y="1653946"/>
                  </a:lnTo>
                  <a:lnTo>
                    <a:pt x="1114513" y="1614627"/>
                  </a:lnTo>
                  <a:lnTo>
                    <a:pt x="1131608" y="1574317"/>
                  </a:lnTo>
                  <a:close/>
                </a:path>
                <a:path w="1213485" h="2343150">
                  <a:moveTo>
                    <a:pt x="1152613" y="783221"/>
                  </a:moveTo>
                  <a:lnTo>
                    <a:pt x="1147152" y="766737"/>
                  </a:lnTo>
                  <a:lnTo>
                    <a:pt x="1141387" y="750328"/>
                  </a:lnTo>
                  <a:lnTo>
                    <a:pt x="1135291" y="733983"/>
                  </a:lnTo>
                  <a:lnTo>
                    <a:pt x="1128864" y="717727"/>
                  </a:lnTo>
                  <a:lnTo>
                    <a:pt x="0" y="985558"/>
                  </a:lnTo>
                  <a:lnTo>
                    <a:pt x="0" y="1056690"/>
                  </a:lnTo>
                  <a:lnTo>
                    <a:pt x="1152613" y="783221"/>
                  </a:lnTo>
                  <a:close/>
                </a:path>
                <a:path w="1213485" h="2343150">
                  <a:moveTo>
                    <a:pt x="1180541" y="1419529"/>
                  </a:moveTo>
                  <a:lnTo>
                    <a:pt x="0" y="1699628"/>
                  </a:lnTo>
                  <a:lnTo>
                    <a:pt x="0" y="1770761"/>
                  </a:lnTo>
                  <a:lnTo>
                    <a:pt x="1158557" y="1495882"/>
                  </a:lnTo>
                  <a:lnTo>
                    <a:pt x="1170355" y="1458201"/>
                  </a:lnTo>
                  <a:lnTo>
                    <a:pt x="1180541" y="1419529"/>
                  </a:lnTo>
                  <a:close/>
                </a:path>
                <a:path w="1213485" h="2343150">
                  <a:moveTo>
                    <a:pt x="1189736" y="916686"/>
                  </a:moveTo>
                  <a:lnTo>
                    <a:pt x="1187869" y="908240"/>
                  </a:lnTo>
                  <a:lnTo>
                    <a:pt x="1186065" y="899769"/>
                  </a:lnTo>
                  <a:lnTo>
                    <a:pt x="1184109" y="891336"/>
                  </a:lnTo>
                  <a:lnTo>
                    <a:pt x="1181747" y="883005"/>
                  </a:lnTo>
                  <a:lnTo>
                    <a:pt x="1179614" y="874623"/>
                  </a:lnTo>
                  <a:lnTo>
                    <a:pt x="1175029" y="857935"/>
                  </a:lnTo>
                  <a:lnTo>
                    <a:pt x="1172895" y="849541"/>
                  </a:lnTo>
                  <a:lnTo>
                    <a:pt x="0" y="1127823"/>
                  </a:lnTo>
                  <a:lnTo>
                    <a:pt x="0" y="1198956"/>
                  </a:lnTo>
                  <a:lnTo>
                    <a:pt x="1189736" y="916686"/>
                  </a:lnTo>
                  <a:close/>
                </a:path>
                <a:path w="1213485" h="2343150">
                  <a:moveTo>
                    <a:pt x="1207058" y="1270063"/>
                  </a:moveTo>
                  <a:lnTo>
                    <a:pt x="0" y="1556448"/>
                  </a:lnTo>
                  <a:lnTo>
                    <a:pt x="0" y="1627581"/>
                  </a:lnTo>
                  <a:lnTo>
                    <a:pt x="1196289" y="1343748"/>
                  </a:lnTo>
                  <a:lnTo>
                    <a:pt x="1205039" y="1288834"/>
                  </a:lnTo>
                  <a:lnTo>
                    <a:pt x="1207058" y="1270063"/>
                  </a:lnTo>
                  <a:close/>
                </a:path>
                <a:path w="1213485" h="2343150">
                  <a:moveTo>
                    <a:pt x="1209827" y="1055090"/>
                  </a:moveTo>
                  <a:lnTo>
                    <a:pt x="1208341" y="1038047"/>
                  </a:lnTo>
                  <a:lnTo>
                    <a:pt x="1206436" y="1020673"/>
                  </a:lnTo>
                  <a:lnTo>
                    <a:pt x="1204175" y="1003211"/>
                  </a:lnTo>
                  <a:lnTo>
                    <a:pt x="1201610" y="985913"/>
                  </a:lnTo>
                  <a:lnTo>
                    <a:pt x="0" y="1271003"/>
                  </a:lnTo>
                  <a:lnTo>
                    <a:pt x="0" y="1342136"/>
                  </a:lnTo>
                  <a:lnTo>
                    <a:pt x="1209827" y="1055090"/>
                  </a:lnTo>
                  <a:close/>
                </a:path>
                <a:path w="1213485" h="2343150">
                  <a:moveTo>
                    <a:pt x="1213256" y="1162240"/>
                  </a:moveTo>
                  <a:lnTo>
                    <a:pt x="1213192" y="1144257"/>
                  </a:lnTo>
                  <a:lnTo>
                    <a:pt x="1213065" y="1126375"/>
                  </a:lnTo>
                  <a:lnTo>
                    <a:pt x="0" y="1414183"/>
                  </a:lnTo>
                  <a:lnTo>
                    <a:pt x="0" y="1485315"/>
                  </a:lnTo>
                  <a:lnTo>
                    <a:pt x="1212646" y="1197610"/>
                  </a:lnTo>
                  <a:lnTo>
                    <a:pt x="1213116" y="1180096"/>
                  </a:lnTo>
                  <a:lnTo>
                    <a:pt x="1213256" y="1162240"/>
                  </a:lnTo>
                  <a:close/>
                </a:path>
              </a:pathLst>
            </a:custGeom>
            <a:solidFill>
              <a:srgbClr val="DDDEDE"/>
            </a:solidFill>
          </p:spPr>
          <p:txBody>
            <a:bodyPr wrap="square" lIns="0" tIns="0" rIns="0" bIns="0" rtlCol="0"/>
            <a:lstStyle/>
            <a:p>
              <a:endParaRPr/>
            </a:p>
          </p:txBody>
        </p:sp>
        <p:pic>
          <p:nvPicPr>
            <p:cNvPr id="6" name="object 6"/>
            <p:cNvPicPr/>
            <p:nvPr/>
          </p:nvPicPr>
          <p:blipFill>
            <a:blip r:embed="rId2" cstate="print"/>
            <a:stretch>
              <a:fillRect/>
            </a:stretch>
          </p:blipFill>
          <p:spPr>
            <a:xfrm>
              <a:off x="1028699" y="734154"/>
              <a:ext cx="16259174" cy="8524874"/>
            </a:xfrm>
            <a:prstGeom prst="rect">
              <a:avLst/>
            </a:prstGeom>
          </p:spPr>
        </p:pic>
        <p:pic>
          <p:nvPicPr>
            <p:cNvPr id="7" name="object 7"/>
            <p:cNvPicPr/>
            <p:nvPr/>
          </p:nvPicPr>
          <p:blipFill>
            <a:blip r:embed="rId3" cstate="print"/>
            <a:stretch>
              <a:fillRect/>
            </a:stretch>
          </p:blipFill>
          <p:spPr>
            <a:xfrm>
              <a:off x="6075387" y="1392967"/>
              <a:ext cx="1280621" cy="429744"/>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47595"/>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60" y="0"/>
                </a:moveTo>
                <a:lnTo>
                  <a:pt x="1505026" y="0"/>
                </a:lnTo>
                <a:lnTo>
                  <a:pt x="95935" y="675398"/>
                </a:lnTo>
                <a:lnTo>
                  <a:pt x="85915" y="698423"/>
                </a:lnTo>
                <a:lnTo>
                  <a:pt x="76682" y="721906"/>
                </a:lnTo>
                <a:lnTo>
                  <a:pt x="67945" y="745693"/>
                </a:lnTo>
                <a:lnTo>
                  <a:pt x="59486" y="769632"/>
                </a:lnTo>
                <a:lnTo>
                  <a:pt x="1665160"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92"/>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36"/>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509"/>
                </a:lnTo>
                <a:lnTo>
                  <a:pt x="1783854" y="1563751"/>
                </a:lnTo>
                <a:close/>
              </a:path>
              <a:path w="1784350" h="2282190">
                <a:moveTo>
                  <a:pt x="1783854" y="1409268"/>
                </a:moveTo>
                <a:lnTo>
                  <a:pt x="450227" y="2048497"/>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67"/>
                </a:lnTo>
                <a:lnTo>
                  <a:pt x="350723" y="1960880"/>
                </a:lnTo>
                <a:lnTo>
                  <a:pt x="364286" y="1973567"/>
                </a:lnTo>
                <a:lnTo>
                  <a:pt x="378002" y="1986191"/>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33"/>
                </a:lnTo>
                <a:lnTo>
                  <a:pt x="286943" y="1894535"/>
                </a:lnTo>
                <a:lnTo>
                  <a:pt x="1783854" y="1177048"/>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54"/>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19"/>
                </a:moveTo>
                <a:lnTo>
                  <a:pt x="48780" y="1469453"/>
                </a:lnTo>
                <a:lnTo>
                  <a:pt x="53848" y="1485798"/>
                </a:lnTo>
                <a:lnTo>
                  <a:pt x="59397" y="1502371"/>
                </a:lnTo>
                <a:lnTo>
                  <a:pt x="65316" y="1518958"/>
                </a:lnTo>
                <a:lnTo>
                  <a:pt x="71501" y="1535315"/>
                </a:lnTo>
                <a:lnTo>
                  <a:pt x="1783854" y="714565"/>
                </a:lnTo>
                <a:lnTo>
                  <a:pt x="1783854" y="637819"/>
                </a:lnTo>
                <a:close/>
              </a:path>
              <a:path w="1784350" h="2282190">
                <a:moveTo>
                  <a:pt x="1783854" y="483323"/>
                </a:moveTo>
                <a:lnTo>
                  <a:pt x="15760" y="1330794"/>
                </a:lnTo>
                <a:lnTo>
                  <a:pt x="19011" y="1348016"/>
                </a:lnTo>
                <a:lnTo>
                  <a:pt x="22669" y="1365491"/>
                </a:lnTo>
                <a:lnTo>
                  <a:pt x="26555" y="1383042"/>
                </a:lnTo>
                <a:lnTo>
                  <a:pt x="30480" y="1400492"/>
                </a:lnTo>
                <a:lnTo>
                  <a:pt x="1783854" y="560082"/>
                </a:lnTo>
                <a:lnTo>
                  <a:pt x="1783854" y="483323"/>
                </a:lnTo>
                <a:close/>
              </a:path>
              <a:path w="1784350" h="2282190">
                <a:moveTo>
                  <a:pt x="1783854" y="329819"/>
                </a:moveTo>
                <a:lnTo>
                  <a:pt x="711" y="1184516"/>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22"/>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grpSp>
        <p:nvGrpSpPr>
          <p:cNvPr id="4" name="object 4"/>
          <p:cNvGrpSpPr/>
          <p:nvPr/>
        </p:nvGrpSpPr>
        <p:grpSpPr>
          <a:xfrm>
            <a:off x="1" y="508369"/>
            <a:ext cx="13792200" cy="7378331"/>
            <a:chOff x="0" y="663352"/>
            <a:chExt cx="17261205" cy="8648700"/>
          </a:xfrm>
        </p:grpSpPr>
        <p:sp>
          <p:nvSpPr>
            <p:cNvPr id="5" name="object 5"/>
            <p:cNvSpPr/>
            <p:nvPr/>
          </p:nvSpPr>
          <p:spPr>
            <a:xfrm>
              <a:off x="0" y="1692325"/>
              <a:ext cx="1213485" cy="2343150"/>
            </a:xfrm>
            <a:custGeom>
              <a:avLst/>
              <a:gdLst/>
              <a:ahLst/>
              <a:cxnLst/>
              <a:rect l="l" t="t" r="r" b="b"/>
              <a:pathLst>
                <a:path w="1213485" h="2343150">
                  <a:moveTo>
                    <a:pt x="201231" y="7607"/>
                  </a:moveTo>
                  <a:lnTo>
                    <a:pt x="149237" y="2705"/>
                  </a:lnTo>
                  <a:lnTo>
                    <a:pt x="96926" y="152"/>
                  </a:lnTo>
                  <a:lnTo>
                    <a:pt x="44323" y="0"/>
                  </a:lnTo>
                  <a:lnTo>
                    <a:pt x="0" y="1917"/>
                  </a:lnTo>
                  <a:lnTo>
                    <a:pt x="0" y="55359"/>
                  </a:lnTo>
                  <a:lnTo>
                    <a:pt x="201231" y="7607"/>
                  </a:lnTo>
                  <a:close/>
                </a:path>
                <a:path w="1213485" h="2343150">
                  <a:moveTo>
                    <a:pt x="491363" y="81953"/>
                  </a:moveTo>
                  <a:lnTo>
                    <a:pt x="460933" y="70370"/>
                  </a:lnTo>
                  <a:lnTo>
                    <a:pt x="430009" y="59575"/>
                  </a:lnTo>
                  <a:lnTo>
                    <a:pt x="398589" y="49593"/>
                  </a:lnTo>
                  <a:lnTo>
                    <a:pt x="366674" y="40398"/>
                  </a:lnTo>
                  <a:lnTo>
                    <a:pt x="0" y="127406"/>
                  </a:lnTo>
                  <a:lnTo>
                    <a:pt x="0" y="198539"/>
                  </a:lnTo>
                  <a:lnTo>
                    <a:pt x="491363" y="81953"/>
                  </a:lnTo>
                  <a:close/>
                </a:path>
                <a:path w="1213485" h="2343150">
                  <a:moveTo>
                    <a:pt x="681405" y="180047"/>
                  </a:moveTo>
                  <a:lnTo>
                    <a:pt x="660171" y="166789"/>
                  </a:lnTo>
                  <a:lnTo>
                    <a:pt x="638429" y="153987"/>
                  </a:lnTo>
                  <a:lnTo>
                    <a:pt x="616292" y="141630"/>
                  </a:lnTo>
                  <a:lnTo>
                    <a:pt x="593826" y="129692"/>
                  </a:lnTo>
                  <a:lnTo>
                    <a:pt x="0" y="270586"/>
                  </a:lnTo>
                  <a:lnTo>
                    <a:pt x="0" y="341718"/>
                  </a:lnTo>
                  <a:lnTo>
                    <a:pt x="681405" y="180047"/>
                  </a:lnTo>
                  <a:close/>
                </a:path>
                <a:path w="1213485" h="2343150">
                  <a:moveTo>
                    <a:pt x="698131" y="2105787"/>
                  </a:moveTo>
                  <a:lnTo>
                    <a:pt x="0" y="2271433"/>
                  </a:lnTo>
                  <a:lnTo>
                    <a:pt x="0" y="2342565"/>
                  </a:lnTo>
                  <a:lnTo>
                    <a:pt x="330161" y="2264219"/>
                  </a:lnTo>
                  <a:lnTo>
                    <a:pt x="380377" y="2251164"/>
                  </a:lnTo>
                  <a:lnTo>
                    <a:pt x="429412" y="2236101"/>
                  </a:lnTo>
                  <a:lnTo>
                    <a:pt x="477253" y="2219083"/>
                  </a:lnTo>
                  <a:lnTo>
                    <a:pt x="523887" y="2200135"/>
                  </a:lnTo>
                  <a:lnTo>
                    <a:pt x="569302" y="2179294"/>
                  </a:lnTo>
                  <a:lnTo>
                    <a:pt x="613498" y="2156599"/>
                  </a:lnTo>
                  <a:lnTo>
                    <a:pt x="656437" y="2132088"/>
                  </a:lnTo>
                  <a:lnTo>
                    <a:pt x="698131" y="2105787"/>
                  </a:lnTo>
                  <a:close/>
                </a:path>
                <a:path w="1213485" h="2343150">
                  <a:moveTo>
                    <a:pt x="826389" y="287909"/>
                  </a:moveTo>
                  <a:lnTo>
                    <a:pt x="809917" y="273913"/>
                  </a:lnTo>
                  <a:lnTo>
                    <a:pt x="793089" y="259905"/>
                  </a:lnTo>
                  <a:lnTo>
                    <a:pt x="775982" y="246138"/>
                  </a:lnTo>
                  <a:lnTo>
                    <a:pt x="758647" y="232854"/>
                  </a:lnTo>
                  <a:lnTo>
                    <a:pt x="0" y="412851"/>
                  </a:lnTo>
                  <a:lnTo>
                    <a:pt x="0" y="483984"/>
                  </a:lnTo>
                  <a:lnTo>
                    <a:pt x="826389" y="287909"/>
                  </a:lnTo>
                  <a:close/>
                </a:path>
                <a:path w="1213485" h="2343150">
                  <a:moveTo>
                    <a:pt x="925004" y="1909699"/>
                  </a:moveTo>
                  <a:lnTo>
                    <a:pt x="0" y="2129167"/>
                  </a:lnTo>
                  <a:lnTo>
                    <a:pt x="0" y="2200300"/>
                  </a:lnTo>
                  <a:lnTo>
                    <a:pt x="832269" y="2002828"/>
                  </a:lnTo>
                  <a:lnTo>
                    <a:pt x="880313" y="1957578"/>
                  </a:lnTo>
                  <a:lnTo>
                    <a:pt x="925004" y="1909699"/>
                  </a:lnTo>
                  <a:close/>
                </a:path>
                <a:path w="1213485" h="2343150">
                  <a:moveTo>
                    <a:pt x="940511" y="404012"/>
                  </a:moveTo>
                  <a:lnTo>
                    <a:pt x="927315" y="389356"/>
                  </a:lnTo>
                  <a:lnTo>
                    <a:pt x="913866" y="374764"/>
                  </a:lnTo>
                  <a:lnTo>
                    <a:pt x="900264" y="360210"/>
                  </a:lnTo>
                  <a:lnTo>
                    <a:pt x="886574" y="345681"/>
                  </a:lnTo>
                  <a:lnTo>
                    <a:pt x="0" y="556018"/>
                  </a:lnTo>
                  <a:lnTo>
                    <a:pt x="0" y="627164"/>
                  </a:lnTo>
                  <a:lnTo>
                    <a:pt x="940511" y="404012"/>
                  </a:lnTo>
                  <a:close/>
                </a:path>
                <a:path w="1213485" h="2343150">
                  <a:moveTo>
                    <a:pt x="1029614" y="526046"/>
                  </a:moveTo>
                  <a:lnTo>
                    <a:pt x="1019136" y="510755"/>
                  </a:lnTo>
                  <a:lnTo>
                    <a:pt x="1008583" y="495477"/>
                  </a:lnTo>
                  <a:lnTo>
                    <a:pt x="997864" y="480237"/>
                  </a:lnTo>
                  <a:lnTo>
                    <a:pt x="986891" y="465048"/>
                  </a:lnTo>
                  <a:lnTo>
                    <a:pt x="0" y="699198"/>
                  </a:lnTo>
                  <a:lnTo>
                    <a:pt x="0" y="770331"/>
                  </a:lnTo>
                  <a:lnTo>
                    <a:pt x="1029614" y="526046"/>
                  </a:lnTo>
                  <a:close/>
                </a:path>
                <a:path w="1213485" h="2343150">
                  <a:moveTo>
                    <a:pt x="1050734" y="1736686"/>
                  </a:moveTo>
                  <a:lnTo>
                    <a:pt x="0" y="1985987"/>
                  </a:lnTo>
                  <a:lnTo>
                    <a:pt x="0" y="2057120"/>
                  </a:lnTo>
                  <a:lnTo>
                    <a:pt x="995108" y="1821014"/>
                  </a:lnTo>
                  <a:lnTo>
                    <a:pt x="1023797" y="1779676"/>
                  </a:lnTo>
                  <a:lnTo>
                    <a:pt x="1050734" y="1736686"/>
                  </a:lnTo>
                  <a:close/>
                </a:path>
                <a:path w="1213485" h="2343150">
                  <a:moveTo>
                    <a:pt x="1099743" y="652589"/>
                  </a:moveTo>
                  <a:lnTo>
                    <a:pt x="1092212" y="636587"/>
                  </a:lnTo>
                  <a:lnTo>
                    <a:pt x="1084199" y="620712"/>
                  </a:lnTo>
                  <a:lnTo>
                    <a:pt x="1075867" y="604901"/>
                  </a:lnTo>
                  <a:lnTo>
                    <a:pt x="1067371" y="589140"/>
                  </a:lnTo>
                  <a:lnTo>
                    <a:pt x="0" y="842378"/>
                  </a:lnTo>
                  <a:lnTo>
                    <a:pt x="0" y="913511"/>
                  </a:lnTo>
                  <a:lnTo>
                    <a:pt x="1099743" y="652589"/>
                  </a:lnTo>
                  <a:close/>
                </a:path>
                <a:path w="1213485" h="2343150">
                  <a:moveTo>
                    <a:pt x="1131608" y="1574317"/>
                  </a:moveTo>
                  <a:lnTo>
                    <a:pt x="0" y="1842808"/>
                  </a:lnTo>
                  <a:lnTo>
                    <a:pt x="0" y="1913940"/>
                  </a:lnTo>
                  <a:lnTo>
                    <a:pt x="1095806" y="1653946"/>
                  </a:lnTo>
                  <a:lnTo>
                    <a:pt x="1114513" y="1614627"/>
                  </a:lnTo>
                  <a:lnTo>
                    <a:pt x="1131608" y="1574317"/>
                  </a:lnTo>
                  <a:close/>
                </a:path>
                <a:path w="1213485" h="2343150">
                  <a:moveTo>
                    <a:pt x="1152613" y="783221"/>
                  </a:moveTo>
                  <a:lnTo>
                    <a:pt x="1147152" y="766737"/>
                  </a:lnTo>
                  <a:lnTo>
                    <a:pt x="1141387" y="750328"/>
                  </a:lnTo>
                  <a:lnTo>
                    <a:pt x="1135291" y="733983"/>
                  </a:lnTo>
                  <a:lnTo>
                    <a:pt x="1128864" y="717727"/>
                  </a:lnTo>
                  <a:lnTo>
                    <a:pt x="0" y="985558"/>
                  </a:lnTo>
                  <a:lnTo>
                    <a:pt x="0" y="1056690"/>
                  </a:lnTo>
                  <a:lnTo>
                    <a:pt x="1152613" y="783221"/>
                  </a:lnTo>
                  <a:close/>
                </a:path>
                <a:path w="1213485" h="2343150">
                  <a:moveTo>
                    <a:pt x="1180541" y="1419529"/>
                  </a:moveTo>
                  <a:lnTo>
                    <a:pt x="0" y="1699628"/>
                  </a:lnTo>
                  <a:lnTo>
                    <a:pt x="0" y="1770761"/>
                  </a:lnTo>
                  <a:lnTo>
                    <a:pt x="1158557" y="1495882"/>
                  </a:lnTo>
                  <a:lnTo>
                    <a:pt x="1170355" y="1458201"/>
                  </a:lnTo>
                  <a:lnTo>
                    <a:pt x="1180541" y="1419529"/>
                  </a:lnTo>
                  <a:close/>
                </a:path>
                <a:path w="1213485" h="2343150">
                  <a:moveTo>
                    <a:pt x="1189736" y="916686"/>
                  </a:moveTo>
                  <a:lnTo>
                    <a:pt x="1187869" y="908240"/>
                  </a:lnTo>
                  <a:lnTo>
                    <a:pt x="1186065" y="899769"/>
                  </a:lnTo>
                  <a:lnTo>
                    <a:pt x="1184109" y="891336"/>
                  </a:lnTo>
                  <a:lnTo>
                    <a:pt x="1181747" y="883005"/>
                  </a:lnTo>
                  <a:lnTo>
                    <a:pt x="1179614" y="874623"/>
                  </a:lnTo>
                  <a:lnTo>
                    <a:pt x="1175029" y="857935"/>
                  </a:lnTo>
                  <a:lnTo>
                    <a:pt x="1172895" y="849541"/>
                  </a:lnTo>
                  <a:lnTo>
                    <a:pt x="0" y="1127823"/>
                  </a:lnTo>
                  <a:lnTo>
                    <a:pt x="0" y="1198956"/>
                  </a:lnTo>
                  <a:lnTo>
                    <a:pt x="1189736" y="916686"/>
                  </a:lnTo>
                  <a:close/>
                </a:path>
                <a:path w="1213485" h="2343150">
                  <a:moveTo>
                    <a:pt x="1207058" y="1270063"/>
                  </a:moveTo>
                  <a:lnTo>
                    <a:pt x="0" y="1556448"/>
                  </a:lnTo>
                  <a:lnTo>
                    <a:pt x="0" y="1627581"/>
                  </a:lnTo>
                  <a:lnTo>
                    <a:pt x="1196289" y="1343748"/>
                  </a:lnTo>
                  <a:lnTo>
                    <a:pt x="1205039" y="1288834"/>
                  </a:lnTo>
                  <a:lnTo>
                    <a:pt x="1207058" y="1270063"/>
                  </a:lnTo>
                  <a:close/>
                </a:path>
                <a:path w="1213485" h="2343150">
                  <a:moveTo>
                    <a:pt x="1209827" y="1055090"/>
                  </a:moveTo>
                  <a:lnTo>
                    <a:pt x="1208341" y="1038047"/>
                  </a:lnTo>
                  <a:lnTo>
                    <a:pt x="1206436" y="1020673"/>
                  </a:lnTo>
                  <a:lnTo>
                    <a:pt x="1204175" y="1003211"/>
                  </a:lnTo>
                  <a:lnTo>
                    <a:pt x="1201610" y="985913"/>
                  </a:lnTo>
                  <a:lnTo>
                    <a:pt x="0" y="1271003"/>
                  </a:lnTo>
                  <a:lnTo>
                    <a:pt x="0" y="1342136"/>
                  </a:lnTo>
                  <a:lnTo>
                    <a:pt x="1209827" y="1055090"/>
                  </a:lnTo>
                  <a:close/>
                </a:path>
                <a:path w="1213485" h="2343150">
                  <a:moveTo>
                    <a:pt x="1213256" y="1162240"/>
                  </a:moveTo>
                  <a:lnTo>
                    <a:pt x="1213192" y="1144257"/>
                  </a:lnTo>
                  <a:lnTo>
                    <a:pt x="1213065" y="1126375"/>
                  </a:lnTo>
                  <a:lnTo>
                    <a:pt x="0" y="1414183"/>
                  </a:lnTo>
                  <a:lnTo>
                    <a:pt x="0" y="1485315"/>
                  </a:lnTo>
                  <a:lnTo>
                    <a:pt x="1212646" y="1197610"/>
                  </a:lnTo>
                  <a:lnTo>
                    <a:pt x="1213116" y="1180096"/>
                  </a:lnTo>
                  <a:lnTo>
                    <a:pt x="1213256" y="1162240"/>
                  </a:lnTo>
                  <a:close/>
                </a:path>
              </a:pathLst>
            </a:custGeom>
            <a:solidFill>
              <a:srgbClr val="DDDEDE"/>
            </a:solidFill>
          </p:spPr>
          <p:txBody>
            <a:bodyPr wrap="square" lIns="0" tIns="0" rIns="0" bIns="0" rtlCol="0"/>
            <a:lstStyle/>
            <a:p>
              <a:endParaRPr/>
            </a:p>
          </p:txBody>
        </p:sp>
        <p:pic>
          <p:nvPicPr>
            <p:cNvPr id="6" name="object 6"/>
            <p:cNvPicPr/>
            <p:nvPr/>
          </p:nvPicPr>
          <p:blipFill>
            <a:blip r:embed="rId2" cstate="print"/>
            <a:stretch>
              <a:fillRect/>
            </a:stretch>
          </p:blipFill>
          <p:spPr>
            <a:xfrm>
              <a:off x="763757" y="663352"/>
              <a:ext cx="16497299" cy="8648699"/>
            </a:xfrm>
            <a:prstGeom prst="rect">
              <a:avLst/>
            </a:prstGeom>
          </p:spPr>
        </p:pic>
        <p:pic>
          <p:nvPicPr>
            <p:cNvPr id="7" name="object 7"/>
            <p:cNvPicPr/>
            <p:nvPr/>
          </p:nvPicPr>
          <p:blipFill>
            <a:blip r:embed="rId3" cstate="print"/>
            <a:stretch>
              <a:fillRect/>
            </a:stretch>
          </p:blipFill>
          <p:spPr>
            <a:xfrm>
              <a:off x="8769002" y="5735249"/>
              <a:ext cx="1280621" cy="429744"/>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47" y="0"/>
                </a:moveTo>
                <a:lnTo>
                  <a:pt x="1505026" y="0"/>
                </a:lnTo>
                <a:lnTo>
                  <a:pt x="95935" y="675398"/>
                </a:lnTo>
                <a:lnTo>
                  <a:pt x="85915" y="698423"/>
                </a:lnTo>
                <a:lnTo>
                  <a:pt x="76682" y="721906"/>
                </a:lnTo>
                <a:lnTo>
                  <a:pt x="67945" y="745693"/>
                </a:lnTo>
                <a:lnTo>
                  <a:pt x="59486" y="769632"/>
                </a:lnTo>
                <a:lnTo>
                  <a:pt x="1665147"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79"/>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497"/>
                </a:lnTo>
                <a:lnTo>
                  <a:pt x="1783854" y="1563751"/>
                </a:lnTo>
                <a:close/>
              </a:path>
              <a:path w="1784350" h="2282190">
                <a:moveTo>
                  <a:pt x="1783854" y="1409268"/>
                </a:moveTo>
                <a:lnTo>
                  <a:pt x="450227" y="2048484"/>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54"/>
                </a:lnTo>
                <a:lnTo>
                  <a:pt x="350723" y="1960880"/>
                </a:lnTo>
                <a:lnTo>
                  <a:pt x="364286" y="1973567"/>
                </a:lnTo>
                <a:lnTo>
                  <a:pt x="378002" y="1986178"/>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20"/>
                </a:lnTo>
                <a:lnTo>
                  <a:pt x="286943" y="1894535"/>
                </a:lnTo>
                <a:lnTo>
                  <a:pt x="1783854" y="1177036"/>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06"/>
                </a:moveTo>
                <a:lnTo>
                  <a:pt x="48780" y="1469453"/>
                </a:lnTo>
                <a:lnTo>
                  <a:pt x="53848" y="1485798"/>
                </a:lnTo>
                <a:lnTo>
                  <a:pt x="59397" y="1502371"/>
                </a:lnTo>
                <a:lnTo>
                  <a:pt x="65316" y="1518958"/>
                </a:lnTo>
                <a:lnTo>
                  <a:pt x="71501" y="1535315"/>
                </a:lnTo>
                <a:lnTo>
                  <a:pt x="1783854" y="714565"/>
                </a:lnTo>
                <a:lnTo>
                  <a:pt x="1783854" y="637806"/>
                </a:lnTo>
                <a:close/>
              </a:path>
              <a:path w="1784350" h="2282190">
                <a:moveTo>
                  <a:pt x="1783854" y="483323"/>
                </a:moveTo>
                <a:lnTo>
                  <a:pt x="15760" y="1330794"/>
                </a:lnTo>
                <a:lnTo>
                  <a:pt x="19011" y="1348003"/>
                </a:lnTo>
                <a:lnTo>
                  <a:pt x="22669" y="1365491"/>
                </a:lnTo>
                <a:lnTo>
                  <a:pt x="26555" y="1383042"/>
                </a:lnTo>
                <a:lnTo>
                  <a:pt x="30480" y="1400492"/>
                </a:lnTo>
                <a:lnTo>
                  <a:pt x="1783854" y="560082"/>
                </a:lnTo>
                <a:lnTo>
                  <a:pt x="1783854" y="483323"/>
                </a:lnTo>
                <a:close/>
              </a:path>
              <a:path w="1784350" h="2282190">
                <a:moveTo>
                  <a:pt x="1783854" y="329819"/>
                </a:moveTo>
                <a:lnTo>
                  <a:pt x="711" y="1184503"/>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09"/>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grpSp>
        <p:nvGrpSpPr>
          <p:cNvPr id="4" name="object 4"/>
          <p:cNvGrpSpPr/>
          <p:nvPr/>
        </p:nvGrpSpPr>
        <p:grpSpPr>
          <a:xfrm>
            <a:off x="0" y="884563"/>
            <a:ext cx="13944600" cy="7459338"/>
            <a:chOff x="0" y="962054"/>
            <a:chExt cx="17259300" cy="8467725"/>
          </a:xfrm>
        </p:grpSpPr>
        <p:sp>
          <p:nvSpPr>
            <p:cNvPr id="5" name="object 5"/>
            <p:cNvSpPr/>
            <p:nvPr/>
          </p:nvSpPr>
          <p:spPr>
            <a:xfrm>
              <a:off x="0" y="1692325"/>
              <a:ext cx="1213485" cy="2343150"/>
            </a:xfrm>
            <a:custGeom>
              <a:avLst/>
              <a:gdLst/>
              <a:ahLst/>
              <a:cxnLst/>
              <a:rect l="l" t="t" r="r" b="b"/>
              <a:pathLst>
                <a:path w="1213485" h="2343150">
                  <a:moveTo>
                    <a:pt x="201231" y="7607"/>
                  </a:moveTo>
                  <a:lnTo>
                    <a:pt x="149237" y="2705"/>
                  </a:lnTo>
                  <a:lnTo>
                    <a:pt x="96926" y="152"/>
                  </a:lnTo>
                  <a:lnTo>
                    <a:pt x="44323" y="0"/>
                  </a:lnTo>
                  <a:lnTo>
                    <a:pt x="0" y="1917"/>
                  </a:lnTo>
                  <a:lnTo>
                    <a:pt x="0" y="55359"/>
                  </a:lnTo>
                  <a:lnTo>
                    <a:pt x="201231" y="7607"/>
                  </a:lnTo>
                  <a:close/>
                </a:path>
                <a:path w="1213485" h="2343150">
                  <a:moveTo>
                    <a:pt x="491363" y="81953"/>
                  </a:moveTo>
                  <a:lnTo>
                    <a:pt x="460933" y="70370"/>
                  </a:lnTo>
                  <a:lnTo>
                    <a:pt x="430009" y="59575"/>
                  </a:lnTo>
                  <a:lnTo>
                    <a:pt x="398589" y="49593"/>
                  </a:lnTo>
                  <a:lnTo>
                    <a:pt x="366674" y="40398"/>
                  </a:lnTo>
                  <a:lnTo>
                    <a:pt x="0" y="127406"/>
                  </a:lnTo>
                  <a:lnTo>
                    <a:pt x="0" y="198539"/>
                  </a:lnTo>
                  <a:lnTo>
                    <a:pt x="491363" y="81953"/>
                  </a:lnTo>
                  <a:close/>
                </a:path>
                <a:path w="1213485" h="2343150">
                  <a:moveTo>
                    <a:pt x="681405" y="180047"/>
                  </a:moveTo>
                  <a:lnTo>
                    <a:pt x="660171" y="166789"/>
                  </a:lnTo>
                  <a:lnTo>
                    <a:pt x="638429" y="153987"/>
                  </a:lnTo>
                  <a:lnTo>
                    <a:pt x="616292" y="141630"/>
                  </a:lnTo>
                  <a:lnTo>
                    <a:pt x="593826" y="129692"/>
                  </a:lnTo>
                  <a:lnTo>
                    <a:pt x="0" y="270586"/>
                  </a:lnTo>
                  <a:lnTo>
                    <a:pt x="0" y="341718"/>
                  </a:lnTo>
                  <a:lnTo>
                    <a:pt x="681405" y="180047"/>
                  </a:lnTo>
                  <a:close/>
                </a:path>
                <a:path w="1213485" h="2343150">
                  <a:moveTo>
                    <a:pt x="698131" y="2105787"/>
                  </a:moveTo>
                  <a:lnTo>
                    <a:pt x="0" y="2271433"/>
                  </a:lnTo>
                  <a:lnTo>
                    <a:pt x="0" y="2342565"/>
                  </a:lnTo>
                  <a:lnTo>
                    <a:pt x="330161" y="2264219"/>
                  </a:lnTo>
                  <a:lnTo>
                    <a:pt x="380377" y="2251164"/>
                  </a:lnTo>
                  <a:lnTo>
                    <a:pt x="429412" y="2236101"/>
                  </a:lnTo>
                  <a:lnTo>
                    <a:pt x="477253" y="2219083"/>
                  </a:lnTo>
                  <a:lnTo>
                    <a:pt x="523887" y="2200135"/>
                  </a:lnTo>
                  <a:lnTo>
                    <a:pt x="569302" y="2179294"/>
                  </a:lnTo>
                  <a:lnTo>
                    <a:pt x="613498" y="2156599"/>
                  </a:lnTo>
                  <a:lnTo>
                    <a:pt x="656437" y="2132088"/>
                  </a:lnTo>
                  <a:lnTo>
                    <a:pt x="698131" y="2105787"/>
                  </a:lnTo>
                  <a:close/>
                </a:path>
                <a:path w="1213485" h="2343150">
                  <a:moveTo>
                    <a:pt x="826389" y="287909"/>
                  </a:moveTo>
                  <a:lnTo>
                    <a:pt x="809917" y="273913"/>
                  </a:lnTo>
                  <a:lnTo>
                    <a:pt x="793089" y="259905"/>
                  </a:lnTo>
                  <a:lnTo>
                    <a:pt x="775982" y="246138"/>
                  </a:lnTo>
                  <a:lnTo>
                    <a:pt x="758647" y="232854"/>
                  </a:lnTo>
                  <a:lnTo>
                    <a:pt x="0" y="412851"/>
                  </a:lnTo>
                  <a:lnTo>
                    <a:pt x="0" y="483984"/>
                  </a:lnTo>
                  <a:lnTo>
                    <a:pt x="826389" y="287909"/>
                  </a:lnTo>
                  <a:close/>
                </a:path>
                <a:path w="1213485" h="2343150">
                  <a:moveTo>
                    <a:pt x="925004" y="1909699"/>
                  </a:moveTo>
                  <a:lnTo>
                    <a:pt x="0" y="2129167"/>
                  </a:lnTo>
                  <a:lnTo>
                    <a:pt x="0" y="2200300"/>
                  </a:lnTo>
                  <a:lnTo>
                    <a:pt x="832269" y="2002828"/>
                  </a:lnTo>
                  <a:lnTo>
                    <a:pt x="880313" y="1957578"/>
                  </a:lnTo>
                  <a:lnTo>
                    <a:pt x="925004" y="1909699"/>
                  </a:lnTo>
                  <a:close/>
                </a:path>
                <a:path w="1213485" h="2343150">
                  <a:moveTo>
                    <a:pt x="940511" y="404012"/>
                  </a:moveTo>
                  <a:lnTo>
                    <a:pt x="927315" y="389356"/>
                  </a:lnTo>
                  <a:lnTo>
                    <a:pt x="913866" y="374764"/>
                  </a:lnTo>
                  <a:lnTo>
                    <a:pt x="900264" y="360210"/>
                  </a:lnTo>
                  <a:lnTo>
                    <a:pt x="886574" y="345681"/>
                  </a:lnTo>
                  <a:lnTo>
                    <a:pt x="0" y="556018"/>
                  </a:lnTo>
                  <a:lnTo>
                    <a:pt x="0" y="627164"/>
                  </a:lnTo>
                  <a:lnTo>
                    <a:pt x="940511" y="404012"/>
                  </a:lnTo>
                  <a:close/>
                </a:path>
                <a:path w="1213485" h="2343150">
                  <a:moveTo>
                    <a:pt x="1029614" y="526046"/>
                  </a:moveTo>
                  <a:lnTo>
                    <a:pt x="1019136" y="510755"/>
                  </a:lnTo>
                  <a:lnTo>
                    <a:pt x="1008583" y="495477"/>
                  </a:lnTo>
                  <a:lnTo>
                    <a:pt x="997864" y="480237"/>
                  </a:lnTo>
                  <a:lnTo>
                    <a:pt x="986891" y="465048"/>
                  </a:lnTo>
                  <a:lnTo>
                    <a:pt x="0" y="699198"/>
                  </a:lnTo>
                  <a:lnTo>
                    <a:pt x="0" y="770331"/>
                  </a:lnTo>
                  <a:lnTo>
                    <a:pt x="1029614" y="526046"/>
                  </a:lnTo>
                  <a:close/>
                </a:path>
                <a:path w="1213485" h="2343150">
                  <a:moveTo>
                    <a:pt x="1050734" y="1736686"/>
                  </a:moveTo>
                  <a:lnTo>
                    <a:pt x="0" y="1985987"/>
                  </a:lnTo>
                  <a:lnTo>
                    <a:pt x="0" y="2057120"/>
                  </a:lnTo>
                  <a:lnTo>
                    <a:pt x="995108" y="1821014"/>
                  </a:lnTo>
                  <a:lnTo>
                    <a:pt x="1023797" y="1779676"/>
                  </a:lnTo>
                  <a:lnTo>
                    <a:pt x="1050734" y="1736686"/>
                  </a:lnTo>
                  <a:close/>
                </a:path>
                <a:path w="1213485" h="2343150">
                  <a:moveTo>
                    <a:pt x="1099743" y="652589"/>
                  </a:moveTo>
                  <a:lnTo>
                    <a:pt x="1092212" y="636587"/>
                  </a:lnTo>
                  <a:lnTo>
                    <a:pt x="1084199" y="620712"/>
                  </a:lnTo>
                  <a:lnTo>
                    <a:pt x="1075867" y="604901"/>
                  </a:lnTo>
                  <a:lnTo>
                    <a:pt x="1067371" y="589140"/>
                  </a:lnTo>
                  <a:lnTo>
                    <a:pt x="0" y="842378"/>
                  </a:lnTo>
                  <a:lnTo>
                    <a:pt x="0" y="913511"/>
                  </a:lnTo>
                  <a:lnTo>
                    <a:pt x="1099743" y="652589"/>
                  </a:lnTo>
                  <a:close/>
                </a:path>
                <a:path w="1213485" h="2343150">
                  <a:moveTo>
                    <a:pt x="1131608" y="1574317"/>
                  </a:moveTo>
                  <a:lnTo>
                    <a:pt x="0" y="1842808"/>
                  </a:lnTo>
                  <a:lnTo>
                    <a:pt x="0" y="1913940"/>
                  </a:lnTo>
                  <a:lnTo>
                    <a:pt x="1095806" y="1653946"/>
                  </a:lnTo>
                  <a:lnTo>
                    <a:pt x="1114513" y="1614627"/>
                  </a:lnTo>
                  <a:lnTo>
                    <a:pt x="1131608" y="1574317"/>
                  </a:lnTo>
                  <a:close/>
                </a:path>
                <a:path w="1213485" h="2343150">
                  <a:moveTo>
                    <a:pt x="1152613" y="783221"/>
                  </a:moveTo>
                  <a:lnTo>
                    <a:pt x="1147152" y="766737"/>
                  </a:lnTo>
                  <a:lnTo>
                    <a:pt x="1141387" y="750328"/>
                  </a:lnTo>
                  <a:lnTo>
                    <a:pt x="1135291" y="733983"/>
                  </a:lnTo>
                  <a:lnTo>
                    <a:pt x="1128864" y="717727"/>
                  </a:lnTo>
                  <a:lnTo>
                    <a:pt x="0" y="985558"/>
                  </a:lnTo>
                  <a:lnTo>
                    <a:pt x="0" y="1056690"/>
                  </a:lnTo>
                  <a:lnTo>
                    <a:pt x="1152613" y="783221"/>
                  </a:lnTo>
                  <a:close/>
                </a:path>
                <a:path w="1213485" h="2343150">
                  <a:moveTo>
                    <a:pt x="1180541" y="1419529"/>
                  </a:moveTo>
                  <a:lnTo>
                    <a:pt x="0" y="1699628"/>
                  </a:lnTo>
                  <a:lnTo>
                    <a:pt x="0" y="1770761"/>
                  </a:lnTo>
                  <a:lnTo>
                    <a:pt x="1158557" y="1495882"/>
                  </a:lnTo>
                  <a:lnTo>
                    <a:pt x="1170355" y="1458201"/>
                  </a:lnTo>
                  <a:lnTo>
                    <a:pt x="1180541" y="1419529"/>
                  </a:lnTo>
                  <a:close/>
                </a:path>
                <a:path w="1213485" h="2343150">
                  <a:moveTo>
                    <a:pt x="1189736" y="916686"/>
                  </a:moveTo>
                  <a:lnTo>
                    <a:pt x="1187869" y="908240"/>
                  </a:lnTo>
                  <a:lnTo>
                    <a:pt x="1186065" y="899769"/>
                  </a:lnTo>
                  <a:lnTo>
                    <a:pt x="1184109" y="891336"/>
                  </a:lnTo>
                  <a:lnTo>
                    <a:pt x="1181747" y="883005"/>
                  </a:lnTo>
                  <a:lnTo>
                    <a:pt x="1179614" y="874623"/>
                  </a:lnTo>
                  <a:lnTo>
                    <a:pt x="1175029" y="857935"/>
                  </a:lnTo>
                  <a:lnTo>
                    <a:pt x="1172895" y="849541"/>
                  </a:lnTo>
                  <a:lnTo>
                    <a:pt x="0" y="1127823"/>
                  </a:lnTo>
                  <a:lnTo>
                    <a:pt x="0" y="1198956"/>
                  </a:lnTo>
                  <a:lnTo>
                    <a:pt x="1189736" y="916686"/>
                  </a:lnTo>
                  <a:close/>
                </a:path>
                <a:path w="1213485" h="2343150">
                  <a:moveTo>
                    <a:pt x="1207058" y="1270063"/>
                  </a:moveTo>
                  <a:lnTo>
                    <a:pt x="0" y="1556448"/>
                  </a:lnTo>
                  <a:lnTo>
                    <a:pt x="0" y="1627581"/>
                  </a:lnTo>
                  <a:lnTo>
                    <a:pt x="1196289" y="1343748"/>
                  </a:lnTo>
                  <a:lnTo>
                    <a:pt x="1205039" y="1288834"/>
                  </a:lnTo>
                  <a:lnTo>
                    <a:pt x="1207058" y="1270063"/>
                  </a:lnTo>
                  <a:close/>
                </a:path>
                <a:path w="1213485" h="2343150">
                  <a:moveTo>
                    <a:pt x="1209827" y="1055090"/>
                  </a:moveTo>
                  <a:lnTo>
                    <a:pt x="1208341" y="1038047"/>
                  </a:lnTo>
                  <a:lnTo>
                    <a:pt x="1206436" y="1020673"/>
                  </a:lnTo>
                  <a:lnTo>
                    <a:pt x="1204175" y="1003211"/>
                  </a:lnTo>
                  <a:lnTo>
                    <a:pt x="1201610" y="985913"/>
                  </a:lnTo>
                  <a:lnTo>
                    <a:pt x="0" y="1271003"/>
                  </a:lnTo>
                  <a:lnTo>
                    <a:pt x="0" y="1342136"/>
                  </a:lnTo>
                  <a:lnTo>
                    <a:pt x="1209827" y="1055090"/>
                  </a:lnTo>
                  <a:close/>
                </a:path>
                <a:path w="1213485" h="2343150">
                  <a:moveTo>
                    <a:pt x="1213256" y="1162240"/>
                  </a:moveTo>
                  <a:lnTo>
                    <a:pt x="1213192" y="1144257"/>
                  </a:lnTo>
                  <a:lnTo>
                    <a:pt x="1213065" y="1126375"/>
                  </a:lnTo>
                  <a:lnTo>
                    <a:pt x="0" y="1414183"/>
                  </a:lnTo>
                  <a:lnTo>
                    <a:pt x="0" y="1485315"/>
                  </a:lnTo>
                  <a:lnTo>
                    <a:pt x="1212646" y="1197610"/>
                  </a:lnTo>
                  <a:lnTo>
                    <a:pt x="1213116" y="1180096"/>
                  </a:lnTo>
                  <a:lnTo>
                    <a:pt x="1213256" y="1162240"/>
                  </a:lnTo>
                  <a:close/>
                </a:path>
              </a:pathLst>
            </a:custGeom>
            <a:solidFill>
              <a:srgbClr val="DDDEDE"/>
            </a:solidFill>
          </p:spPr>
          <p:txBody>
            <a:bodyPr wrap="square" lIns="0" tIns="0" rIns="0" bIns="0" rtlCol="0"/>
            <a:lstStyle/>
            <a:p>
              <a:endParaRPr/>
            </a:p>
          </p:txBody>
        </p:sp>
        <p:pic>
          <p:nvPicPr>
            <p:cNvPr id="6" name="object 6"/>
            <p:cNvPicPr/>
            <p:nvPr/>
          </p:nvPicPr>
          <p:blipFill>
            <a:blip r:embed="rId2" cstate="print"/>
            <a:stretch>
              <a:fillRect/>
            </a:stretch>
          </p:blipFill>
          <p:spPr>
            <a:xfrm>
              <a:off x="1028699" y="962054"/>
              <a:ext cx="16230599" cy="8467724"/>
            </a:xfrm>
            <a:prstGeom prst="rect">
              <a:avLst/>
            </a:prstGeom>
          </p:spPr>
        </p:pic>
        <p:pic>
          <p:nvPicPr>
            <p:cNvPr id="7" name="object 7"/>
            <p:cNvPicPr/>
            <p:nvPr/>
          </p:nvPicPr>
          <p:blipFill>
            <a:blip r:embed="rId3" cstate="print"/>
            <a:stretch>
              <a:fillRect/>
            </a:stretch>
          </p:blipFill>
          <p:spPr>
            <a:xfrm>
              <a:off x="8970243" y="3019400"/>
              <a:ext cx="1280621" cy="429744"/>
            </a:xfrm>
            <a:prstGeom prst="rect">
              <a:avLst/>
            </a:prstGeom>
          </p:spPr>
        </p:pic>
        <p:pic>
          <p:nvPicPr>
            <p:cNvPr id="8" name="object 8"/>
            <p:cNvPicPr/>
            <p:nvPr/>
          </p:nvPicPr>
          <p:blipFill>
            <a:blip r:embed="rId3" cstate="print"/>
            <a:stretch>
              <a:fillRect/>
            </a:stretch>
          </p:blipFill>
          <p:spPr>
            <a:xfrm>
              <a:off x="12191936" y="7509515"/>
              <a:ext cx="1280621" cy="429744"/>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47" y="0"/>
                </a:moveTo>
                <a:lnTo>
                  <a:pt x="1505026" y="0"/>
                </a:lnTo>
                <a:lnTo>
                  <a:pt x="95935" y="675398"/>
                </a:lnTo>
                <a:lnTo>
                  <a:pt x="85915" y="698423"/>
                </a:lnTo>
                <a:lnTo>
                  <a:pt x="76682" y="721906"/>
                </a:lnTo>
                <a:lnTo>
                  <a:pt x="67945" y="745693"/>
                </a:lnTo>
                <a:lnTo>
                  <a:pt x="59486" y="769632"/>
                </a:lnTo>
                <a:lnTo>
                  <a:pt x="1665147"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79"/>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497"/>
                </a:lnTo>
                <a:lnTo>
                  <a:pt x="1783854" y="1563751"/>
                </a:lnTo>
                <a:close/>
              </a:path>
              <a:path w="1784350" h="2282190">
                <a:moveTo>
                  <a:pt x="1783854" y="1409268"/>
                </a:moveTo>
                <a:lnTo>
                  <a:pt x="450227" y="2048484"/>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54"/>
                </a:lnTo>
                <a:lnTo>
                  <a:pt x="350723" y="1960880"/>
                </a:lnTo>
                <a:lnTo>
                  <a:pt x="364286" y="1973567"/>
                </a:lnTo>
                <a:lnTo>
                  <a:pt x="378002" y="1986178"/>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20"/>
                </a:lnTo>
                <a:lnTo>
                  <a:pt x="286943" y="1894535"/>
                </a:lnTo>
                <a:lnTo>
                  <a:pt x="1783854" y="1177036"/>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06"/>
                </a:moveTo>
                <a:lnTo>
                  <a:pt x="48780" y="1469453"/>
                </a:lnTo>
                <a:lnTo>
                  <a:pt x="53848" y="1485798"/>
                </a:lnTo>
                <a:lnTo>
                  <a:pt x="59397" y="1502371"/>
                </a:lnTo>
                <a:lnTo>
                  <a:pt x="65316" y="1518958"/>
                </a:lnTo>
                <a:lnTo>
                  <a:pt x="71501" y="1535315"/>
                </a:lnTo>
                <a:lnTo>
                  <a:pt x="1783854" y="714565"/>
                </a:lnTo>
                <a:lnTo>
                  <a:pt x="1783854" y="637806"/>
                </a:lnTo>
                <a:close/>
              </a:path>
              <a:path w="1784350" h="2282190">
                <a:moveTo>
                  <a:pt x="1783854" y="483323"/>
                </a:moveTo>
                <a:lnTo>
                  <a:pt x="15760" y="1330794"/>
                </a:lnTo>
                <a:lnTo>
                  <a:pt x="19011" y="1348003"/>
                </a:lnTo>
                <a:lnTo>
                  <a:pt x="22669" y="1365491"/>
                </a:lnTo>
                <a:lnTo>
                  <a:pt x="26555" y="1383042"/>
                </a:lnTo>
                <a:lnTo>
                  <a:pt x="30480" y="1400492"/>
                </a:lnTo>
                <a:lnTo>
                  <a:pt x="1783854" y="560082"/>
                </a:lnTo>
                <a:lnTo>
                  <a:pt x="1783854" y="483323"/>
                </a:lnTo>
                <a:close/>
              </a:path>
              <a:path w="1784350" h="2282190">
                <a:moveTo>
                  <a:pt x="1783854" y="329819"/>
                </a:moveTo>
                <a:lnTo>
                  <a:pt x="711" y="1184503"/>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09"/>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grpSp>
        <p:nvGrpSpPr>
          <p:cNvPr id="4" name="object 4"/>
          <p:cNvGrpSpPr/>
          <p:nvPr/>
        </p:nvGrpSpPr>
        <p:grpSpPr>
          <a:xfrm>
            <a:off x="1" y="756735"/>
            <a:ext cx="14097000" cy="7510966"/>
            <a:chOff x="0" y="756734"/>
            <a:chExt cx="17249775" cy="8505825"/>
          </a:xfrm>
        </p:grpSpPr>
        <p:sp>
          <p:nvSpPr>
            <p:cNvPr id="5" name="object 5"/>
            <p:cNvSpPr/>
            <p:nvPr/>
          </p:nvSpPr>
          <p:spPr>
            <a:xfrm>
              <a:off x="0" y="1692325"/>
              <a:ext cx="1213485" cy="2343150"/>
            </a:xfrm>
            <a:custGeom>
              <a:avLst/>
              <a:gdLst/>
              <a:ahLst/>
              <a:cxnLst/>
              <a:rect l="l" t="t" r="r" b="b"/>
              <a:pathLst>
                <a:path w="1213485" h="2343150">
                  <a:moveTo>
                    <a:pt x="201231" y="7620"/>
                  </a:moveTo>
                  <a:lnTo>
                    <a:pt x="149237" y="2705"/>
                  </a:lnTo>
                  <a:lnTo>
                    <a:pt x="96926" y="152"/>
                  </a:lnTo>
                  <a:lnTo>
                    <a:pt x="44323" y="0"/>
                  </a:lnTo>
                  <a:lnTo>
                    <a:pt x="0" y="1917"/>
                  </a:lnTo>
                  <a:lnTo>
                    <a:pt x="0" y="55359"/>
                  </a:lnTo>
                  <a:lnTo>
                    <a:pt x="201231" y="7620"/>
                  </a:lnTo>
                  <a:close/>
                </a:path>
                <a:path w="1213485" h="2343150">
                  <a:moveTo>
                    <a:pt x="491363" y="81953"/>
                  </a:moveTo>
                  <a:lnTo>
                    <a:pt x="460933" y="70370"/>
                  </a:lnTo>
                  <a:lnTo>
                    <a:pt x="430009" y="59575"/>
                  </a:lnTo>
                  <a:lnTo>
                    <a:pt x="398589" y="49593"/>
                  </a:lnTo>
                  <a:lnTo>
                    <a:pt x="366674" y="40411"/>
                  </a:lnTo>
                  <a:lnTo>
                    <a:pt x="0" y="127406"/>
                  </a:lnTo>
                  <a:lnTo>
                    <a:pt x="0" y="198539"/>
                  </a:lnTo>
                  <a:lnTo>
                    <a:pt x="491363" y="81953"/>
                  </a:lnTo>
                  <a:close/>
                </a:path>
                <a:path w="1213485" h="2343150">
                  <a:moveTo>
                    <a:pt x="681405" y="180047"/>
                  </a:moveTo>
                  <a:lnTo>
                    <a:pt x="660171" y="166789"/>
                  </a:lnTo>
                  <a:lnTo>
                    <a:pt x="638429" y="153987"/>
                  </a:lnTo>
                  <a:lnTo>
                    <a:pt x="616292" y="141630"/>
                  </a:lnTo>
                  <a:lnTo>
                    <a:pt x="593826" y="129692"/>
                  </a:lnTo>
                  <a:lnTo>
                    <a:pt x="0" y="270586"/>
                  </a:lnTo>
                  <a:lnTo>
                    <a:pt x="0" y="341718"/>
                  </a:lnTo>
                  <a:lnTo>
                    <a:pt x="681405" y="180047"/>
                  </a:lnTo>
                  <a:close/>
                </a:path>
                <a:path w="1213485" h="2343150">
                  <a:moveTo>
                    <a:pt x="698131" y="2105799"/>
                  </a:moveTo>
                  <a:lnTo>
                    <a:pt x="0" y="2271433"/>
                  </a:lnTo>
                  <a:lnTo>
                    <a:pt x="0" y="2342565"/>
                  </a:lnTo>
                  <a:lnTo>
                    <a:pt x="330161" y="2264232"/>
                  </a:lnTo>
                  <a:lnTo>
                    <a:pt x="380377" y="2251164"/>
                  </a:lnTo>
                  <a:lnTo>
                    <a:pt x="429412" y="2236101"/>
                  </a:lnTo>
                  <a:lnTo>
                    <a:pt x="477253" y="2219083"/>
                  </a:lnTo>
                  <a:lnTo>
                    <a:pt x="523887" y="2200135"/>
                  </a:lnTo>
                  <a:lnTo>
                    <a:pt x="569302" y="2179307"/>
                  </a:lnTo>
                  <a:lnTo>
                    <a:pt x="613498" y="2156612"/>
                  </a:lnTo>
                  <a:lnTo>
                    <a:pt x="656437" y="2132088"/>
                  </a:lnTo>
                  <a:lnTo>
                    <a:pt x="698131" y="2105799"/>
                  </a:lnTo>
                  <a:close/>
                </a:path>
                <a:path w="1213485" h="2343150">
                  <a:moveTo>
                    <a:pt x="826389" y="287909"/>
                  </a:moveTo>
                  <a:lnTo>
                    <a:pt x="809917" y="273913"/>
                  </a:lnTo>
                  <a:lnTo>
                    <a:pt x="793089" y="259905"/>
                  </a:lnTo>
                  <a:lnTo>
                    <a:pt x="775982" y="246138"/>
                  </a:lnTo>
                  <a:lnTo>
                    <a:pt x="758647" y="232854"/>
                  </a:lnTo>
                  <a:lnTo>
                    <a:pt x="0" y="412851"/>
                  </a:lnTo>
                  <a:lnTo>
                    <a:pt x="0" y="483984"/>
                  </a:lnTo>
                  <a:lnTo>
                    <a:pt x="826389" y="287909"/>
                  </a:lnTo>
                  <a:close/>
                </a:path>
                <a:path w="1213485" h="2343150">
                  <a:moveTo>
                    <a:pt x="925004" y="1909699"/>
                  </a:moveTo>
                  <a:lnTo>
                    <a:pt x="0" y="2129167"/>
                  </a:lnTo>
                  <a:lnTo>
                    <a:pt x="0" y="2200300"/>
                  </a:lnTo>
                  <a:lnTo>
                    <a:pt x="832269" y="2002828"/>
                  </a:lnTo>
                  <a:lnTo>
                    <a:pt x="880313" y="1957578"/>
                  </a:lnTo>
                  <a:lnTo>
                    <a:pt x="925004" y="1909699"/>
                  </a:lnTo>
                  <a:close/>
                </a:path>
                <a:path w="1213485" h="2343150">
                  <a:moveTo>
                    <a:pt x="940511" y="404012"/>
                  </a:moveTo>
                  <a:lnTo>
                    <a:pt x="927315" y="389369"/>
                  </a:lnTo>
                  <a:lnTo>
                    <a:pt x="913866" y="374777"/>
                  </a:lnTo>
                  <a:lnTo>
                    <a:pt x="900264" y="360210"/>
                  </a:lnTo>
                  <a:lnTo>
                    <a:pt x="886574" y="345681"/>
                  </a:lnTo>
                  <a:lnTo>
                    <a:pt x="0" y="556031"/>
                  </a:lnTo>
                  <a:lnTo>
                    <a:pt x="0" y="627164"/>
                  </a:lnTo>
                  <a:lnTo>
                    <a:pt x="940511" y="404012"/>
                  </a:lnTo>
                  <a:close/>
                </a:path>
                <a:path w="1213485" h="2343150">
                  <a:moveTo>
                    <a:pt x="1029614" y="526046"/>
                  </a:moveTo>
                  <a:lnTo>
                    <a:pt x="1019136" y="510755"/>
                  </a:lnTo>
                  <a:lnTo>
                    <a:pt x="1008583" y="495477"/>
                  </a:lnTo>
                  <a:lnTo>
                    <a:pt x="997864" y="480237"/>
                  </a:lnTo>
                  <a:lnTo>
                    <a:pt x="986891" y="465061"/>
                  </a:lnTo>
                  <a:lnTo>
                    <a:pt x="0" y="699211"/>
                  </a:lnTo>
                  <a:lnTo>
                    <a:pt x="0" y="770343"/>
                  </a:lnTo>
                  <a:lnTo>
                    <a:pt x="1029614" y="526046"/>
                  </a:lnTo>
                  <a:close/>
                </a:path>
                <a:path w="1213485" h="2343150">
                  <a:moveTo>
                    <a:pt x="1050734" y="1736686"/>
                  </a:moveTo>
                  <a:lnTo>
                    <a:pt x="0" y="1985987"/>
                  </a:lnTo>
                  <a:lnTo>
                    <a:pt x="0" y="2057120"/>
                  </a:lnTo>
                  <a:lnTo>
                    <a:pt x="995108" y="1821027"/>
                  </a:lnTo>
                  <a:lnTo>
                    <a:pt x="1023797" y="1779676"/>
                  </a:lnTo>
                  <a:lnTo>
                    <a:pt x="1050734" y="1736686"/>
                  </a:lnTo>
                  <a:close/>
                </a:path>
                <a:path w="1213485" h="2343150">
                  <a:moveTo>
                    <a:pt x="1099743" y="652589"/>
                  </a:moveTo>
                  <a:lnTo>
                    <a:pt x="1092212" y="636600"/>
                  </a:lnTo>
                  <a:lnTo>
                    <a:pt x="1084199" y="620712"/>
                  </a:lnTo>
                  <a:lnTo>
                    <a:pt x="1075867" y="604913"/>
                  </a:lnTo>
                  <a:lnTo>
                    <a:pt x="1067371" y="589140"/>
                  </a:lnTo>
                  <a:lnTo>
                    <a:pt x="0" y="842378"/>
                  </a:lnTo>
                  <a:lnTo>
                    <a:pt x="0" y="913523"/>
                  </a:lnTo>
                  <a:lnTo>
                    <a:pt x="1099743" y="652589"/>
                  </a:lnTo>
                  <a:close/>
                </a:path>
                <a:path w="1213485" h="2343150">
                  <a:moveTo>
                    <a:pt x="1131608" y="1574330"/>
                  </a:moveTo>
                  <a:lnTo>
                    <a:pt x="0" y="1842808"/>
                  </a:lnTo>
                  <a:lnTo>
                    <a:pt x="0" y="1913940"/>
                  </a:lnTo>
                  <a:lnTo>
                    <a:pt x="1095806" y="1653946"/>
                  </a:lnTo>
                  <a:lnTo>
                    <a:pt x="1114513" y="1614627"/>
                  </a:lnTo>
                  <a:lnTo>
                    <a:pt x="1131608" y="1574330"/>
                  </a:lnTo>
                  <a:close/>
                </a:path>
                <a:path w="1213485" h="2343150">
                  <a:moveTo>
                    <a:pt x="1152613" y="783234"/>
                  </a:moveTo>
                  <a:lnTo>
                    <a:pt x="1147152" y="766737"/>
                  </a:lnTo>
                  <a:lnTo>
                    <a:pt x="1141387" y="750328"/>
                  </a:lnTo>
                  <a:lnTo>
                    <a:pt x="1135291" y="733983"/>
                  </a:lnTo>
                  <a:lnTo>
                    <a:pt x="1128864" y="717727"/>
                  </a:lnTo>
                  <a:lnTo>
                    <a:pt x="0" y="985558"/>
                  </a:lnTo>
                  <a:lnTo>
                    <a:pt x="0" y="1056690"/>
                  </a:lnTo>
                  <a:lnTo>
                    <a:pt x="1152613" y="783234"/>
                  </a:lnTo>
                  <a:close/>
                </a:path>
                <a:path w="1213485" h="2343150">
                  <a:moveTo>
                    <a:pt x="1180541" y="1419529"/>
                  </a:moveTo>
                  <a:lnTo>
                    <a:pt x="0" y="1699628"/>
                  </a:lnTo>
                  <a:lnTo>
                    <a:pt x="0" y="1770761"/>
                  </a:lnTo>
                  <a:lnTo>
                    <a:pt x="1158557" y="1495882"/>
                  </a:lnTo>
                  <a:lnTo>
                    <a:pt x="1170355" y="1458201"/>
                  </a:lnTo>
                  <a:lnTo>
                    <a:pt x="1180541" y="1419529"/>
                  </a:lnTo>
                  <a:close/>
                </a:path>
                <a:path w="1213485" h="2343150">
                  <a:moveTo>
                    <a:pt x="1189736" y="916686"/>
                  </a:moveTo>
                  <a:lnTo>
                    <a:pt x="1187869" y="908240"/>
                  </a:lnTo>
                  <a:lnTo>
                    <a:pt x="1186065" y="899769"/>
                  </a:lnTo>
                  <a:lnTo>
                    <a:pt x="1184109" y="891349"/>
                  </a:lnTo>
                  <a:lnTo>
                    <a:pt x="1181747" y="883018"/>
                  </a:lnTo>
                  <a:lnTo>
                    <a:pt x="1179614" y="874623"/>
                  </a:lnTo>
                  <a:lnTo>
                    <a:pt x="1175029" y="857935"/>
                  </a:lnTo>
                  <a:lnTo>
                    <a:pt x="1172895" y="849553"/>
                  </a:lnTo>
                  <a:lnTo>
                    <a:pt x="0" y="1127823"/>
                  </a:lnTo>
                  <a:lnTo>
                    <a:pt x="0" y="1198956"/>
                  </a:lnTo>
                  <a:lnTo>
                    <a:pt x="1189736" y="916686"/>
                  </a:lnTo>
                  <a:close/>
                </a:path>
                <a:path w="1213485" h="2343150">
                  <a:moveTo>
                    <a:pt x="1207058" y="1270063"/>
                  </a:moveTo>
                  <a:lnTo>
                    <a:pt x="0" y="1556448"/>
                  </a:lnTo>
                  <a:lnTo>
                    <a:pt x="0" y="1627581"/>
                  </a:lnTo>
                  <a:lnTo>
                    <a:pt x="1196289" y="1343761"/>
                  </a:lnTo>
                  <a:lnTo>
                    <a:pt x="1205039" y="1288846"/>
                  </a:lnTo>
                  <a:lnTo>
                    <a:pt x="1207058" y="1270063"/>
                  </a:lnTo>
                  <a:close/>
                </a:path>
                <a:path w="1213485" h="2343150">
                  <a:moveTo>
                    <a:pt x="1209827" y="1055103"/>
                  </a:moveTo>
                  <a:lnTo>
                    <a:pt x="1208341" y="1038047"/>
                  </a:lnTo>
                  <a:lnTo>
                    <a:pt x="1206436" y="1020673"/>
                  </a:lnTo>
                  <a:lnTo>
                    <a:pt x="1204175" y="1003223"/>
                  </a:lnTo>
                  <a:lnTo>
                    <a:pt x="1201610" y="985913"/>
                  </a:lnTo>
                  <a:lnTo>
                    <a:pt x="0" y="1271003"/>
                  </a:lnTo>
                  <a:lnTo>
                    <a:pt x="0" y="1342136"/>
                  </a:lnTo>
                  <a:lnTo>
                    <a:pt x="1209827" y="1055103"/>
                  </a:lnTo>
                  <a:close/>
                </a:path>
                <a:path w="1213485" h="2343150">
                  <a:moveTo>
                    <a:pt x="1213256" y="1162240"/>
                  </a:moveTo>
                  <a:lnTo>
                    <a:pt x="1213192" y="1144257"/>
                  </a:lnTo>
                  <a:lnTo>
                    <a:pt x="1213065" y="1126375"/>
                  </a:lnTo>
                  <a:lnTo>
                    <a:pt x="0" y="1414183"/>
                  </a:lnTo>
                  <a:lnTo>
                    <a:pt x="0" y="1485315"/>
                  </a:lnTo>
                  <a:lnTo>
                    <a:pt x="1212646" y="1197610"/>
                  </a:lnTo>
                  <a:lnTo>
                    <a:pt x="1213116" y="1180096"/>
                  </a:lnTo>
                  <a:lnTo>
                    <a:pt x="1213256" y="1162240"/>
                  </a:lnTo>
                  <a:close/>
                </a:path>
              </a:pathLst>
            </a:custGeom>
            <a:solidFill>
              <a:srgbClr val="DDDEDE"/>
            </a:solidFill>
          </p:spPr>
          <p:txBody>
            <a:bodyPr wrap="square" lIns="0" tIns="0" rIns="0" bIns="0" rtlCol="0"/>
            <a:lstStyle/>
            <a:p>
              <a:endParaRPr/>
            </a:p>
          </p:txBody>
        </p:sp>
        <p:pic>
          <p:nvPicPr>
            <p:cNvPr id="6" name="object 6"/>
            <p:cNvPicPr/>
            <p:nvPr/>
          </p:nvPicPr>
          <p:blipFill>
            <a:blip r:embed="rId2" cstate="print"/>
            <a:stretch>
              <a:fillRect/>
            </a:stretch>
          </p:blipFill>
          <p:spPr>
            <a:xfrm>
              <a:off x="1028699" y="756734"/>
              <a:ext cx="16221074" cy="8505824"/>
            </a:xfrm>
            <a:prstGeom prst="rect">
              <a:avLst/>
            </a:prstGeom>
          </p:spPr>
        </p:pic>
        <p:pic>
          <p:nvPicPr>
            <p:cNvPr id="7" name="object 7"/>
            <p:cNvPicPr/>
            <p:nvPr/>
          </p:nvPicPr>
          <p:blipFill>
            <a:blip r:embed="rId3" cstate="print"/>
            <a:stretch>
              <a:fillRect/>
            </a:stretch>
          </p:blipFill>
          <p:spPr>
            <a:xfrm>
              <a:off x="5982006" y="1883226"/>
              <a:ext cx="1280621" cy="429744"/>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60" y="0"/>
                </a:moveTo>
                <a:lnTo>
                  <a:pt x="1505026" y="0"/>
                </a:lnTo>
                <a:lnTo>
                  <a:pt x="95935" y="675398"/>
                </a:lnTo>
                <a:lnTo>
                  <a:pt x="85915" y="698423"/>
                </a:lnTo>
                <a:lnTo>
                  <a:pt x="76682" y="721906"/>
                </a:lnTo>
                <a:lnTo>
                  <a:pt x="67945" y="745693"/>
                </a:lnTo>
                <a:lnTo>
                  <a:pt x="59486" y="769632"/>
                </a:lnTo>
                <a:lnTo>
                  <a:pt x="1665160"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92"/>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509"/>
                </a:lnTo>
                <a:lnTo>
                  <a:pt x="1783854" y="1563751"/>
                </a:lnTo>
                <a:close/>
              </a:path>
              <a:path w="1784350" h="2282190">
                <a:moveTo>
                  <a:pt x="1783854" y="1409268"/>
                </a:moveTo>
                <a:lnTo>
                  <a:pt x="450227" y="2048497"/>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67"/>
                </a:lnTo>
                <a:lnTo>
                  <a:pt x="350723" y="1960880"/>
                </a:lnTo>
                <a:lnTo>
                  <a:pt x="364286" y="1973567"/>
                </a:lnTo>
                <a:lnTo>
                  <a:pt x="378002" y="1986191"/>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33"/>
                </a:lnTo>
                <a:lnTo>
                  <a:pt x="286943" y="1894535"/>
                </a:lnTo>
                <a:lnTo>
                  <a:pt x="1783854" y="1177048"/>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19"/>
                </a:moveTo>
                <a:lnTo>
                  <a:pt x="48780" y="1469453"/>
                </a:lnTo>
                <a:lnTo>
                  <a:pt x="53848" y="1485798"/>
                </a:lnTo>
                <a:lnTo>
                  <a:pt x="59397" y="1502371"/>
                </a:lnTo>
                <a:lnTo>
                  <a:pt x="65316" y="1518958"/>
                </a:lnTo>
                <a:lnTo>
                  <a:pt x="71501" y="1535315"/>
                </a:lnTo>
                <a:lnTo>
                  <a:pt x="1783854" y="714565"/>
                </a:lnTo>
                <a:lnTo>
                  <a:pt x="1783854" y="637819"/>
                </a:lnTo>
                <a:close/>
              </a:path>
              <a:path w="1784350" h="2282190">
                <a:moveTo>
                  <a:pt x="1783854" y="483323"/>
                </a:moveTo>
                <a:lnTo>
                  <a:pt x="15760" y="1330794"/>
                </a:lnTo>
                <a:lnTo>
                  <a:pt x="19011" y="1348016"/>
                </a:lnTo>
                <a:lnTo>
                  <a:pt x="22669" y="1365491"/>
                </a:lnTo>
                <a:lnTo>
                  <a:pt x="26555" y="1383042"/>
                </a:lnTo>
                <a:lnTo>
                  <a:pt x="30480" y="1400492"/>
                </a:lnTo>
                <a:lnTo>
                  <a:pt x="1783854" y="560082"/>
                </a:lnTo>
                <a:lnTo>
                  <a:pt x="1783854" y="483323"/>
                </a:lnTo>
                <a:close/>
              </a:path>
              <a:path w="1784350" h="2282190">
                <a:moveTo>
                  <a:pt x="1783854" y="329819"/>
                </a:moveTo>
                <a:lnTo>
                  <a:pt x="711" y="1184516"/>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22"/>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grpSp>
        <p:nvGrpSpPr>
          <p:cNvPr id="4" name="object 4"/>
          <p:cNvGrpSpPr/>
          <p:nvPr/>
        </p:nvGrpSpPr>
        <p:grpSpPr>
          <a:xfrm>
            <a:off x="0" y="936634"/>
            <a:ext cx="14173200" cy="6950066"/>
            <a:chOff x="0" y="936634"/>
            <a:chExt cx="17259300" cy="8534400"/>
          </a:xfrm>
        </p:grpSpPr>
        <p:sp>
          <p:nvSpPr>
            <p:cNvPr id="5" name="object 5"/>
            <p:cNvSpPr/>
            <p:nvPr/>
          </p:nvSpPr>
          <p:spPr>
            <a:xfrm>
              <a:off x="0" y="1692325"/>
              <a:ext cx="1213485" cy="2343150"/>
            </a:xfrm>
            <a:custGeom>
              <a:avLst/>
              <a:gdLst/>
              <a:ahLst/>
              <a:cxnLst/>
              <a:rect l="l" t="t" r="r" b="b"/>
              <a:pathLst>
                <a:path w="1213485" h="2343150">
                  <a:moveTo>
                    <a:pt x="201231" y="7607"/>
                  </a:moveTo>
                  <a:lnTo>
                    <a:pt x="149237" y="2705"/>
                  </a:lnTo>
                  <a:lnTo>
                    <a:pt x="96926" y="152"/>
                  </a:lnTo>
                  <a:lnTo>
                    <a:pt x="44323" y="0"/>
                  </a:lnTo>
                  <a:lnTo>
                    <a:pt x="0" y="1917"/>
                  </a:lnTo>
                  <a:lnTo>
                    <a:pt x="0" y="55359"/>
                  </a:lnTo>
                  <a:lnTo>
                    <a:pt x="201231" y="7607"/>
                  </a:lnTo>
                  <a:close/>
                </a:path>
                <a:path w="1213485" h="2343150">
                  <a:moveTo>
                    <a:pt x="491363" y="81953"/>
                  </a:moveTo>
                  <a:lnTo>
                    <a:pt x="460933" y="70370"/>
                  </a:lnTo>
                  <a:lnTo>
                    <a:pt x="430009" y="59575"/>
                  </a:lnTo>
                  <a:lnTo>
                    <a:pt x="398589" y="49593"/>
                  </a:lnTo>
                  <a:lnTo>
                    <a:pt x="366674" y="40398"/>
                  </a:lnTo>
                  <a:lnTo>
                    <a:pt x="0" y="127406"/>
                  </a:lnTo>
                  <a:lnTo>
                    <a:pt x="0" y="198539"/>
                  </a:lnTo>
                  <a:lnTo>
                    <a:pt x="491363" y="81953"/>
                  </a:lnTo>
                  <a:close/>
                </a:path>
                <a:path w="1213485" h="2343150">
                  <a:moveTo>
                    <a:pt x="681405" y="180047"/>
                  </a:moveTo>
                  <a:lnTo>
                    <a:pt x="660171" y="166789"/>
                  </a:lnTo>
                  <a:lnTo>
                    <a:pt x="638429" y="153987"/>
                  </a:lnTo>
                  <a:lnTo>
                    <a:pt x="616292" y="141630"/>
                  </a:lnTo>
                  <a:lnTo>
                    <a:pt x="593826" y="129692"/>
                  </a:lnTo>
                  <a:lnTo>
                    <a:pt x="0" y="270586"/>
                  </a:lnTo>
                  <a:lnTo>
                    <a:pt x="0" y="341718"/>
                  </a:lnTo>
                  <a:lnTo>
                    <a:pt x="681405" y="180047"/>
                  </a:lnTo>
                  <a:close/>
                </a:path>
                <a:path w="1213485" h="2343150">
                  <a:moveTo>
                    <a:pt x="698131" y="2105787"/>
                  </a:moveTo>
                  <a:lnTo>
                    <a:pt x="0" y="2271433"/>
                  </a:lnTo>
                  <a:lnTo>
                    <a:pt x="0" y="2342565"/>
                  </a:lnTo>
                  <a:lnTo>
                    <a:pt x="330161" y="2264219"/>
                  </a:lnTo>
                  <a:lnTo>
                    <a:pt x="380377" y="2251164"/>
                  </a:lnTo>
                  <a:lnTo>
                    <a:pt x="429412" y="2236101"/>
                  </a:lnTo>
                  <a:lnTo>
                    <a:pt x="477253" y="2219083"/>
                  </a:lnTo>
                  <a:lnTo>
                    <a:pt x="523887" y="2200135"/>
                  </a:lnTo>
                  <a:lnTo>
                    <a:pt x="569302" y="2179294"/>
                  </a:lnTo>
                  <a:lnTo>
                    <a:pt x="613498" y="2156599"/>
                  </a:lnTo>
                  <a:lnTo>
                    <a:pt x="656437" y="2132088"/>
                  </a:lnTo>
                  <a:lnTo>
                    <a:pt x="698131" y="2105787"/>
                  </a:lnTo>
                  <a:close/>
                </a:path>
                <a:path w="1213485" h="2343150">
                  <a:moveTo>
                    <a:pt x="826389" y="287909"/>
                  </a:moveTo>
                  <a:lnTo>
                    <a:pt x="809917" y="273913"/>
                  </a:lnTo>
                  <a:lnTo>
                    <a:pt x="793089" y="259905"/>
                  </a:lnTo>
                  <a:lnTo>
                    <a:pt x="775982" y="246138"/>
                  </a:lnTo>
                  <a:lnTo>
                    <a:pt x="758647" y="232854"/>
                  </a:lnTo>
                  <a:lnTo>
                    <a:pt x="0" y="412851"/>
                  </a:lnTo>
                  <a:lnTo>
                    <a:pt x="0" y="483984"/>
                  </a:lnTo>
                  <a:lnTo>
                    <a:pt x="826389" y="287909"/>
                  </a:lnTo>
                  <a:close/>
                </a:path>
                <a:path w="1213485" h="2343150">
                  <a:moveTo>
                    <a:pt x="925004" y="1909699"/>
                  </a:moveTo>
                  <a:lnTo>
                    <a:pt x="0" y="2129167"/>
                  </a:lnTo>
                  <a:lnTo>
                    <a:pt x="0" y="2200300"/>
                  </a:lnTo>
                  <a:lnTo>
                    <a:pt x="832269" y="2002828"/>
                  </a:lnTo>
                  <a:lnTo>
                    <a:pt x="880313" y="1957578"/>
                  </a:lnTo>
                  <a:lnTo>
                    <a:pt x="925004" y="1909699"/>
                  </a:lnTo>
                  <a:close/>
                </a:path>
                <a:path w="1213485" h="2343150">
                  <a:moveTo>
                    <a:pt x="940511" y="404012"/>
                  </a:moveTo>
                  <a:lnTo>
                    <a:pt x="927315" y="389356"/>
                  </a:lnTo>
                  <a:lnTo>
                    <a:pt x="913866" y="374764"/>
                  </a:lnTo>
                  <a:lnTo>
                    <a:pt x="900264" y="360210"/>
                  </a:lnTo>
                  <a:lnTo>
                    <a:pt x="886574" y="345681"/>
                  </a:lnTo>
                  <a:lnTo>
                    <a:pt x="0" y="556018"/>
                  </a:lnTo>
                  <a:lnTo>
                    <a:pt x="0" y="627164"/>
                  </a:lnTo>
                  <a:lnTo>
                    <a:pt x="940511" y="404012"/>
                  </a:lnTo>
                  <a:close/>
                </a:path>
                <a:path w="1213485" h="2343150">
                  <a:moveTo>
                    <a:pt x="1029614" y="526046"/>
                  </a:moveTo>
                  <a:lnTo>
                    <a:pt x="1019136" y="510755"/>
                  </a:lnTo>
                  <a:lnTo>
                    <a:pt x="1008583" y="495477"/>
                  </a:lnTo>
                  <a:lnTo>
                    <a:pt x="997864" y="480237"/>
                  </a:lnTo>
                  <a:lnTo>
                    <a:pt x="986891" y="465048"/>
                  </a:lnTo>
                  <a:lnTo>
                    <a:pt x="0" y="699198"/>
                  </a:lnTo>
                  <a:lnTo>
                    <a:pt x="0" y="770331"/>
                  </a:lnTo>
                  <a:lnTo>
                    <a:pt x="1029614" y="526046"/>
                  </a:lnTo>
                  <a:close/>
                </a:path>
                <a:path w="1213485" h="2343150">
                  <a:moveTo>
                    <a:pt x="1050734" y="1736686"/>
                  </a:moveTo>
                  <a:lnTo>
                    <a:pt x="0" y="1985987"/>
                  </a:lnTo>
                  <a:lnTo>
                    <a:pt x="0" y="2057120"/>
                  </a:lnTo>
                  <a:lnTo>
                    <a:pt x="995108" y="1821014"/>
                  </a:lnTo>
                  <a:lnTo>
                    <a:pt x="1023797" y="1779676"/>
                  </a:lnTo>
                  <a:lnTo>
                    <a:pt x="1050734" y="1736686"/>
                  </a:lnTo>
                  <a:close/>
                </a:path>
                <a:path w="1213485" h="2343150">
                  <a:moveTo>
                    <a:pt x="1099743" y="652589"/>
                  </a:moveTo>
                  <a:lnTo>
                    <a:pt x="1092212" y="636587"/>
                  </a:lnTo>
                  <a:lnTo>
                    <a:pt x="1084199" y="620712"/>
                  </a:lnTo>
                  <a:lnTo>
                    <a:pt x="1075867" y="604901"/>
                  </a:lnTo>
                  <a:lnTo>
                    <a:pt x="1067371" y="589140"/>
                  </a:lnTo>
                  <a:lnTo>
                    <a:pt x="0" y="842378"/>
                  </a:lnTo>
                  <a:lnTo>
                    <a:pt x="0" y="913511"/>
                  </a:lnTo>
                  <a:lnTo>
                    <a:pt x="1099743" y="652589"/>
                  </a:lnTo>
                  <a:close/>
                </a:path>
                <a:path w="1213485" h="2343150">
                  <a:moveTo>
                    <a:pt x="1131608" y="1574317"/>
                  </a:moveTo>
                  <a:lnTo>
                    <a:pt x="0" y="1842808"/>
                  </a:lnTo>
                  <a:lnTo>
                    <a:pt x="0" y="1913940"/>
                  </a:lnTo>
                  <a:lnTo>
                    <a:pt x="1095806" y="1653946"/>
                  </a:lnTo>
                  <a:lnTo>
                    <a:pt x="1114513" y="1614627"/>
                  </a:lnTo>
                  <a:lnTo>
                    <a:pt x="1131608" y="1574317"/>
                  </a:lnTo>
                  <a:close/>
                </a:path>
                <a:path w="1213485" h="2343150">
                  <a:moveTo>
                    <a:pt x="1152613" y="783221"/>
                  </a:moveTo>
                  <a:lnTo>
                    <a:pt x="1147152" y="766737"/>
                  </a:lnTo>
                  <a:lnTo>
                    <a:pt x="1141387" y="750328"/>
                  </a:lnTo>
                  <a:lnTo>
                    <a:pt x="1135291" y="733983"/>
                  </a:lnTo>
                  <a:lnTo>
                    <a:pt x="1128864" y="717727"/>
                  </a:lnTo>
                  <a:lnTo>
                    <a:pt x="0" y="985558"/>
                  </a:lnTo>
                  <a:lnTo>
                    <a:pt x="0" y="1056690"/>
                  </a:lnTo>
                  <a:lnTo>
                    <a:pt x="1152613" y="783221"/>
                  </a:lnTo>
                  <a:close/>
                </a:path>
                <a:path w="1213485" h="2343150">
                  <a:moveTo>
                    <a:pt x="1180541" y="1419529"/>
                  </a:moveTo>
                  <a:lnTo>
                    <a:pt x="0" y="1699628"/>
                  </a:lnTo>
                  <a:lnTo>
                    <a:pt x="0" y="1770761"/>
                  </a:lnTo>
                  <a:lnTo>
                    <a:pt x="1158557" y="1495882"/>
                  </a:lnTo>
                  <a:lnTo>
                    <a:pt x="1170355" y="1458201"/>
                  </a:lnTo>
                  <a:lnTo>
                    <a:pt x="1180541" y="1419529"/>
                  </a:lnTo>
                  <a:close/>
                </a:path>
                <a:path w="1213485" h="2343150">
                  <a:moveTo>
                    <a:pt x="1189736" y="916686"/>
                  </a:moveTo>
                  <a:lnTo>
                    <a:pt x="1187869" y="908240"/>
                  </a:lnTo>
                  <a:lnTo>
                    <a:pt x="1186065" y="899769"/>
                  </a:lnTo>
                  <a:lnTo>
                    <a:pt x="1184109" y="891336"/>
                  </a:lnTo>
                  <a:lnTo>
                    <a:pt x="1181747" y="883005"/>
                  </a:lnTo>
                  <a:lnTo>
                    <a:pt x="1179614" y="874623"/>
                  </a:lnTo>
                  <a:lnTo>
                    <a:pt x="1175029" y="857935"/>
                  </a:lnTo>
                  <a:lnTo>
                    <a:pt x="1172895" y="849541"/>
                  </a:lnTo>
                  <a:lnTo>
                    <a:pt x="0" y="1127823"/>
                  </a:lnTo>
                  <a:lnTo>
                    <a:pt x="0" y="1198956"/>
                  </a:lnTo>
                  <a:lnTo>
                    <a:pt x="1189736" y="916686"/>
                  </a:lnTo>
                  <a:close/>
                </a:path>
                <a:path w="1213485" h="2343150">
                  <a:moveTo>
                    <a:pt x="1207058" y="1270063"/>
                  </a:moveTo>
                  <a:lnTo>
                    <a:pt x="0" y="1556448"/>
                  </a:lnTo>
                  <a:lnTo>
                    <a:pt x="0" y="1627581"/>
                  </a:lnTo>
                  <a:lnTo>
                    <a:pt x="1196289" y="1343748"/>
                  </a:lnTo>
                  <a:lnTo>
                    <a:pt x="1205039" y="1288834"/>
                  </a:lnTo>
                  <a:lnTo>
                    <a:pt x="1207058" y="1270063"/>
                  </a:lnTo>
                  <a:close/>
                </a:path>
                <a:path w="1213485" h="2343150">
                  <a:moveTo>
                    <a:pt x="1209827" y="1055090"/>
                  </a:moveTo>
                  <a:lnTo>
                    <a:pt x="1208341" y="1038047"/>
                  </a:lnTo>
                  <a:lnTo>
                    <a:pt x="1206436" y="1020673"/>
                  </a:lnTo>
                  <a:lnTo>
                    <a:pt x="1204175" y="1003211"/>
                  </a:lnTo>
                  <a:lnTo>
                    <a:pt x="1201610" y="985913"/>
                  </a:lnTo>
                  <a:lnTo>
                    <a:pt x="0" y="1271003"/>
                  </a:lnTo>
                  <a:lnTo>
                    <a:pt x="0" y="1342136"/>
                  </a:lnTo>
                  <a:lnTo>
                    <a:pt x="1209827" y="1055090"/>
                  </a:lnTo>
                  <a:close/>
                </a:path>
                <a:path w="1213485" h="2343150">
                  <a:moveTo>
                    <a:pt x="1213256" y="1162240"/>
                  </a:moveTo>
                  <a:lnTo>
                    <a:pt x="1213192" y="1144257"/>
                  </a:lnTo>
                  <a:lnTo>
                    <a:pt x="1213065" y="1126375"/>
                  </a:lnTo>
                  <a:lnTo>
                    <a:pt x="0" y="1414183"/>
                  </a:lnTo>
                  <a:lnTo>
                    <a:pt x="0" y="1485315"/>
                  </a:lnTo>
                  <a:lnTo>
                    <a:pt x="1212646" y="1197610"/>
                  </a:lnTo>
                  <a:lnTo>
                    <a:pt x="1213116" y="1180096"/>
                  </a:lnTo>
                  <a:lnTo>
                    <a:pt x="1213256" y="1162240"/>
                  </a:lnTo>
                  <a:close/>
                </a:path>
              </a:pathLst>
            </a:custGeom>
            <a:solidFill>
              <a:srgbClr val="DDDEDE"/>
            </a:solidFill>
          </p:spPr>
          <p:txBody>
            <a:bodyPr wrap="square" lIns="0" tIns="0" rIns="0" bIns="0" rtlCol="0"/>
            <a:lstStyle/>
            <a:p>
              <a:endParaRPr/>
            </a:p>
          </p:txBody>
        </p:sp>
        <p:pic>
          <p:nvPicPr>
            <p:cNvPr id="6" name="object 6"/>
            <p:cNvPicPr/>
            <p:nvPr/>
          </p:nvPicPr>
          <p:blipFill>
            <a:blip r:embed="rId2" cstate="print"/>
            <a:stretch>
              <a:fillRect/>
            </a:stretch>
          </p:blipFill>
          <p:spPr>
            <a:xfrm>
              <a:off x="1028699" y="936634"/>
              <a:ext cx="16230599" cy="8534399"/>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48" y="101104"/>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47" y="0"/>
                </a:moveTo>
                <a:lnTo>
                  <a:pt x="1505026" y="0"/>
                </a:lnTo>
                <a:lnTo>
                  <a:pt x="95935" y="675398"/>
                </a:lnTo>
                <a:lnTo>
                  <a:pt x="85915" y="698423"/>
                </a:lnTo>
                <a:lnTo>
                  <a:pt x="76682" y="721906"/>
                </a:lnTo>
                <a:lnTo>
                  <a:pt x="67945" y="745693"/>
                </a:lnTo>
                <a:lnTo>
                  <a:pt x="59486" y="769632"/>
                </a:lnTo>
                <a:lnTo>
                  <a:pt x="1665147"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79"/>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509"/>
                </a:lnTo>
                <a:lnTo>
                  <a:pt x="1783854" y="1563751"/>
                </a:lnTo>
                <a:close/>
              </a:path>
              <a:path w="1784350" h="2282190">
                <a:moveTo>
                  <a:pt x="1783854" y="1409268"/>
                </a:moveTo>
                <a:lnTo>
                  <a:pt x="450227" y="2048484"/>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67"/>
                </a:lnTo>
                <a:lnTo>
                  <a:pt x="350723" y="1960880"/>
                </a:lnTo>
                <a:lnTo>
                  <a:pt x="364286" y="1973567"/>
                </a:lnTo>
                <a:lnTo>
                  <a:pt x="378002" y="1986191"/>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20"/>
                </a:lnTo>
                <a:lnTo>
                  <a:pt x="286943" y="1894535"/>
                </a:lnTo>
                <a:lnTo>
                  <a:pt x="1783854" y="1177036"/>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19"/>
                </a:moveTo>
                <a:lnTo>
                  <a:pt x="48780" y="1469453"/>
                </a:lnTo>
                <a:lnTo>
                  <a:pt x="53848" y="1485798"/>
                </a:lnTo>
                <a:lnTo>
                  <a:pt x="59397" y="1502371"/>
                </a:lnTo>
                <a:lnTo>
                  <a:pt x="65316" y="1518958"/>
                </a:lnTo>
                <a:lnTo>
                  <a:pt x="71501" y="1535315"/>
                </a:lnTo>
                <a:lnTo>
                  <a:pt x="1783854" y="714565"/>
                </a:lnTo>
                <a:lnTo>
                  <a:pt x="1783854" y="637819"/>
                </a:lnTo>
                <a:close/>
              </a:path>
              <a:path w="1784350" h="2282190">
                <a:moveTo>
                  <a:pt x="1783854" y="483323"/>
                </a:moveTo>
                <a:lnTo>
                  <a:pt x="15760" y="1330794"/>
                </a:lnTo>
                <a:lnTo>
                  <a:pt x="19011" y="1348016"/>
                </a:lnTo>
                <a:lnTo>
                  <a:pt x="22669" y="1365491"/>
                </a:lnTo>
                <a:lnTo>
                  <a:pt x="26555" y="1383042"/>
                </a:lnTo>
                <a:lnTo>
                  <a:pt x="30480" y="1400492"/>
                </a:lnTo>
                <a:lnTo>
                  <a:pt x="1783854" y="560082"/>
                </a:lnTo>
                <a:lnTo>
                  <a:pt x="1783854" y="483323"/>
                </a:lnTo>
                <a:close/>
              </a:path>
              <a:path w="1784350" h="2282190">
                <a:moveTo>
                  <a:pt x="1783854" y="329819"/>
                </a:moveTo>
                <a:lnTo>
                  <a:pt x="711" y="1184503"/>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09"/>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grpSp>
        <p:nvGrpSpPr>
          <p:cNvPr id="4" name="object 4"/>
          <p:cNvGrpSpPr/>
          <p:nvPr/>
        </p:nvGrpSpPr>
        <p:grpSpPr>
          <a:xfrm>
            <a:off x="-381000" y="647701"/>
            <a:ext cx="14325600" cy="7543800"/>
            <a:chOff x="0" y="950164"/>
            <a:chExt cx="17259300" cy="8505825"/>
          </a:xfrm>
        </p:grpSpPr>
        <p:sp>
          <p:nvSpPr>
            <p:cNvPr id="5" name="object 5"/>
            <p:cNvSpPr/>
            <p:nvPr/>
          </p:nvSpPr>
          <p:spPr>
            <a:xfrm>
              <a:off x="0" y="1692325"/>
              <a:ext cx="1213485" cy="2343150"/>
            </a:xfrm>
            <a:custGeom>
              <a:avLst/>
              <a:gdLst/>
              <a:ahLst/>
              <a:cxnLst/>
              <a:rect l="l" t="t" r="r" b="b"/>
              <a:pathLst>
                <a:path w="1213485" h="2343150">
                  <a:moveTo>
                    <a:pt x="201231" y="7607"/>
                  </a:moveTo>
                  <a:lnTo>
                    <a:pt x="149237" y="2705"/>
                  </a:lnTo>
                  <a:lnTo>
                    <a:pt x="96926" y="152"/>
                  </a:lnTo>
                  <a:lnTo>
                    <a:pt x="44323" y="0"/>
                  </a:lnTo>
                  <a:lnTo>
                    <a:pt x="0" y="1917"/>
                  </a:lnTo>
                  <a:lnTo>
                    <a:pt x="0" y="55359"/>
                  </a:lnTo>
                  <a:lnTo>
                    <a:pt x="201231" y="7607"/>
                  </a:lnTo>
                  <a:close/>
                </a:path>
                <a:path w="1213485" h="2343150">
                  <a:moveTo>
                    <a:pt x="491363" y="81953"/>
                  </a:moveTo>
                  <a:lnTo>
                    <a:pt x="460933" y="70370"/>
                  </a:lnTo>
                  <a:lnTo>
                    <a:pt x="430009" y="59575"/>
                  </a:lnTo>
                  <a:lnTo>
                    <a:pt x="398589" y="49593"/>
                  </a:lnTo>
                  <a:lnTo>
                    <a:pt x="366674" y="40398"/>
                  </a:lnTo>
                  <a:lnTo>
                    <a:pt x="0" y="127406"/>
                  </a:lnTo>
                  <a:lnTo>
                    <a:pt x="0" y="198539"/>
                  </a:lnTo>
                  <a:lnTo>
                    <a:pt x="491363" y="81953"/>
                  </a:lnTo>
                  <a:close/>
                </a:path>
                <a:path w="1213485" h="2343150">
                  <a:moveTo>
                    <a:pt x="681405" y="180047"/>
                  </a:moveTo>
                  <a:lnTo>
                    <a:pt x="660171" y="166789"/>
                  </a:lnTo>
                  <a:lnTo>
                    <a:pt x="638429" y="153987"/>
                  </a:lnTo>
                  <a:lnTo>
                    <a:pt x="616292" y="141630"/>
                  </a:lnTo>
                  <a:lnTo>
                    <a:pt x="593826" y="129692"/>
                  </a:lnTo>
                  <a:lnTo>
                    <a:pt x="0" y="270586"/>
                  </a:lnTo>
                  <a:lnTo>
                    <a:pt x="0" y="341718"/>
                  </a:lnTo>
                  <a:lnTo>
                    <a:pt x="681405" y="180047"/>
                  </a:lnTo>
                  <a:close/>
                </a:path>
                <a:path w="1213485" h="2343150">
                  <a:moveTo>
                    <a:pt x="698131" y="2105787"/>
                  </a:moveTo>
                  <a:lnTo>
                    <a:pt x="0" y="2271433"/>
                  </a:lnTo>
                  <a:lnTo>
                    <a:pt x="0" y="2342565"/>
                  </a:lnTo>
                  <a:lnTo>
                    <a:pt x="330161" y="2264219"/>
                  </a:lnTo>
                  <a:lnTo>
                    <a:pt x="380377" y="2251164"/>
                  </a:lnTo>
                  <a:lnTo>
                    <a:pt x="429412" y="2236101"/>
                  </a:lnTo>
                  <a:lnTo>
                    <a:pt x="477253" y="2219083"/>
                  </a:lnTo>
                  <a:lnTo>
                    <a:pt x="523887" y="2200135"/>
                  </a:lnTo>
                  <a:lnTo>
                    <a:pt x="569302" y="2179294"/>
                  </a:lnTo>
                  <a:lnTo>
                    <a:pt x="613498" y="2156599"/>
                  </a:lnTo>
                  <a:lnTo>
                    <a:pt x="656437" y="2132088"/>
                  </a:lnTo>
                  <a:lnTo>
                    <a:pt x="698131" y="2105787"/>
                  </a:lnTo>
                  <a:close/>
                </a:path>
                <a:path w="1213485" h="2343150">
                  <a:moveTo>
                    <a:pt x="826389" y="287909"/>
                  </a:moveTo>
                  <a:lnTo>
                    <a:pt x="809917" y="273913"/>
                  </a:lnTo>
                  <a:lnTo>
                    <a:pt x="793089" y="259905"/>
                  </a:lnTo>
                  <a:lnTo>
                    <a:pt x="775982" y="246138"/>
                  </a:lnTo>
                  <a:lnTo>
                    <a:pt x="758647" y="232854"/>
                  </a:lnTo>
                  <a:lnTo>
                    <a:pt x="0" y="412851"/>
                  </a:lnTo>
                  <a:lnTo>
                    <a:pt x="0" y="483984"/>
                  </a:lnTo>
                  <a:lnTo>
                    <a:pt x="826389" y="287909"/>
                  </a:lnTo>
                  <a:close/>
                </a:path>
                <a:path w="1213485" h="2343150">
                  <a:moveTo>
                    <a:pt x="925004" y="1909699"/>
                  </a:moveTo>
                  <a:lnTo>
                    <a:pt x="0" y="2129167"/>
                  </a:lnTo>
                  <a:lnTo>
                    <a:pt x="0" y="2200300"/>
                  </a:lnTo>
                  <a:lnTo>
                    <a:pt x="832269" y="2002828"/>
                  </a:lnTo>
                  <a:lnTo>
                    <a:pt x="880313" y="1957578"/>
                  </a:lnTo>
                  <a:lnTo>
                    <a:pt x="925004" y="1909699"/>
                  </a:lnTo>
                  <a:close/>
                </a:path>
                <a:path w="1213485" h="2343150">
                  <a:moveTo>
                    <a:pt x="940511" y="404012"/>
                  </a:moveTo>
                  <a:lnTo>
                    <a:pt x="927315" y="389356"/>
                  </a:lnTo>
                  <a:lnTo>
                    <a:pt x="913866" y="374764"/>
                  </a:lnTo>
                  <a:lnTo>
                    <a:pt x="900264" y="360210"/>
                  </a:lnTo>
                  <a:lnTo>
                    <a:pt x="886574" y="345681"/>
                  </a:lnTo>
                  <a:lnTo>
                    <a:pt x="0" y="556018"/>
                  </a:lnTo>
                  <a:lnTo>
                    <a:pt x="0" y="627164"/>
                  </a:lnTo>
                  <a:lnTo>
                    <a:pt x="940511" y="404012"/>
                  </a:lnTo>
                  <a:close/>
                </a:path>
                <a:path w="1213485" h="2343150">
                  <a:moveTo>
                    <a:pt x="1029614" y="526046"/>
                  </a:moveTo>
                  <a:lnTo>
                    <a:pt x="1019136" y="510755"/>
                  </a:lnTo>
                  <a:lnTo>
                    <a:pt x="1008583" y="495477"/>
                  </a:lnTo>
                  <a:lnTo>
                    <a:pt x="997864" y="480237"/>
                  </a:lnTo>
                  <a:lnTo>
                    <a:pt x="986891" y="465048"/>
                  </a:lnTo>
                  <a:lnTo>
                    <a:pt x="0" y="699198"/>
                  </a:lnTo>
                  <a:lnTo>
                    <a:pt x="0" y="770331"/>
                  </a:lnTo>
                  <a:lnTo>
                    <a:pt x="1029614" y="526046"/>
                  </a:lnTo>
                  <a:close/>
                </a:path>
                <a:path w="1213485" h="2343150">
                  <a:moveTo>
                    <a:pt x="1050734" y="1736686"/>
                  </a:moveTo>
                  <a:lnTo>
                    <a:pt x="0" y="1985987"/>
                  </a:lnTo>
                  <a:lnTo>
                    <a:pt x="0" y="2057120"/>
                  </a:lnTo>
                  <a:lnTo>
                    <a:pt x="995108" y="1821014"/>
                  </a:lnTo>
                  <a:lnTo>
                    <a:pt x="1023797" y="1779676"/>
                  </a:lnTo>
                  <a:lnTo>
                    <a:pt x="1050734" y="1736686"/>
                  </a:lnTo>
                  <a:close/>
                </a:path>
                <a:path w="1213485" h="2343150">
                  <a:moveTo>
                    <a:pt x="1099743" y="652589"/>
                  </a:moveTo>
                  <a:lnTo>
                    <a:pt x="1092212" y="636587"/>
                  </a:lnTo>
                  <a:lnTo>
                    <a:pt x="1084199" y="620712"/>
                  </a:lnTo>
                  <a:lnTo>
                    <a:pt x="1075867" y="604901"/>
                  </a:lnTo>
                  <a:lnTo>
                    <a:pt x="1067371" y="589140"/>
                  </a:lnTo>
                  <a:lnTo>
                    <a:pt x="0" y="842378"/>
                  </a:lnTo>
                  <a:lnTo>
                    <a:pt x="0" y="913511"/>
                  </a:lnTo>
                  <a:lnTo>
                    <a:pt x="1099743" y="652589"/>
                  </a:lnTo>
                  <a:close/>
                </a:path>
                <a:path w="1213485" h="2343150">
                  <a:moveTo>
                    <a:pt x="1131608" y="1574317"/>
                  </a:moveTo>
                  <a:lnTo>
                    <a:pt x="0" y="1842808"/>
                  </a:lnTo>
                  <a:lnTo>
                    <a:pt x="0" y="1913940"/>
                  </a:lnTo>
                  <a:lnTo>
                    <a:pt x="1095806" y="1653946"/>
                  </a:lnTo>
                  <a:lnTo>
                    <a:pt x="1114513" y="1614627"/>
                  </a:lnTo>
                  <a:lnTo>
                    <a:pt x="1131608" y="1574317"/>
                  </a:lnTo>
                  <a:close/>
                </a:path>
                <a:path w="1213485" h="2343150">
                  <a:moveTo>
                    <a:pt x="1152613" y="783221"/>
                  </a:moveTo>
                  <a:lnTo>
                    <a:pt x="1147152" y="766737"/>
                  </a:lnTo>
                  <a:lnTo>
                    <a:pt x="1141387" y="750328"/>
                  </a:lnTo>
                  <a:lnTo>
                    <a:pt x="1135291" y="733983"/>
                  </a:lnTo>
                  <a:lnTo>
                    <a:pt x="1128864" y="717727"/>
                  </a:lnTo>
                  <a:lnTo>
                    <a:pt x="0" y="985558"/>
                  </a:lnTo>
                  <a:lnTo>
                    <a:pt x="0" y="1056690"/>
                  </a:lnTo>
                  <a:lnTo>
                    <a:pt x="1152613" y="783221"/>
                  </a:lnTo>
                  <a:close/>
                </a:path>
                <a:path w="1213485" h="2343150">
                  <a:moveTo>
                    <a:pt x="1180541" y="1419529"/>
                  </a:moveTo>
                  <a:lnTo>
                    <a:pt x="0" y="1699628"/>
                  </a:lnTo>
                  <a:lnTo>
                    <a:pt x="0" y="1770761"/>
                  </a:lnTo>
                  <a:lnTo>
                    <a:pt x="1158557" y="1495882"/>
                  </a:lnTo>
                  <a:lnTo>
                    <a:pt x="1170355" y="1458201"/>
                  </a:lnTo>
                  <a:lnTo>
                    <a:pt x="1180541" y="1419529"/>
                  </a:lnTo>
                  <a:close/>
                </a:path>
                <a:path w="1213485" h="2343150">
                  <a:moveTo>
                    <a:pt x="1189736" y="916686"/>
                  </a:moveTo>
                  <a:lnTo>
                    <a:pt x="1187869" y="908240"/>
                  </a:lnTo>
                  <a:lnTo>
                    <a:pt x="1186065" y="899769"/>
                  </a:lnTo>
                  <a:lnTo>
                    <a:pt x="1184109" y="891336"/>
                  </a:lnTo>
                  <a:lnTo>
                    <a:pt x="1181747" y="883005"/>
                  </a:lnTo>
                  <a:lnTo>
                    <a:pt x="1179614" y="874623"/>
                  </a:lnTo>
                  <a:lnTo>
                    <a:pt x="1175029" y="857935"/>
                  </a:lnTo>
                  <a:lnTo>
                    <a:pt x="1172895" y="849541"/>
                  </a:lnTo>
                  <a:lnTo>
                    <a:pt x="0" y="1127823"/>
                  </a:lnTo>
                  <a:lnTo>
                    <a:pt x="0" y="1198956"/>
                  </a:lnTo>
                  <a:lnTo>
                    <a:pt x="1189736" y="916686"/>
                  </a:lnTo>
                  <a:close/>
                </a:path>
                <a:path w="1213485" h="2343150">
                  <a:moveTo>
                    <a:pt x="1207058" y="1270063"/>
                  </a:moveTo>
                  <a:lnTo>
                    <a:pt x="0" y="1556448"/>
                  </a:lnTo>
                  <a:lnTo>
                    <a:pt x="0" y="1627581"/>
                  </a:lnTo>
                  <a:lnTo>
                    <a:pt x="1196289" y="1343748"/>
                  </a:lnTo>
                  <a:lnTo>
                    <a:pt x="1205039" y="1288834"/>
                  </a:lnTo>
                  <a:lnTo>
                    <a:pt x="1207058" y="1270063"/>
                  </a:lnTo>
                  <a:close/>
                </a:path>
                <a:path w="1213485" h="2343150">
                  <a:moveTo>
                    <a:pt x="1209827" y="1055090"/>
                  </a:moveTo>
                  <a:lnTo>
                    <a:pt x="1208341" y="1038047"/>
                  </a:lnTo>
                  <a:lnTo>
                    <a:pt x="1206436" y="1020673"/>
                  </a:lnTo>
                  <a:lnTo>
                    <a:pt x="1204175" y="1003211"/>
                  </a:lnTo>
                  <a:lnTo>
                    <a:pt x="1201610" y="985913"/>
                  </a:lnTo>
                  <a:lnTo>
                    <a:pt x="0" y="1271003"/>
                  </a:lnTo>
                  <a:lnTo>
                    <a:pt x="0" y="1342136"/>
                  </a:lnTo>
                  <a:lnTo>
                    <a:pt x="1209827" y="1055090"/>
                  </a:lnTo>
                  <a:close/>
                </a:path>
                <a:path w="1213485" h="2343150">
                  <a:moveTo>
                    <a:pt x="1213256" y="1162240"/>
                  </a:moveTo>
                  <a:lnTo>
                    <a:pt x="1213192" y="1144257"/>
                  </a:lnTo>
                  <a:lnTo>
                    <a:pt x="1213065" y="1126375"/>
                  </a:lnTo>
                  <a:lnTo>
                    <a:pt x="0" y="1414183"/>
                  </a:lnTo>
                  <a:lnTo>
                    <a:pt x="0" y="1485315"/>
                  </a:lnTo>
                  <a:lnTo>
                    <a:pt x="1212646" y="1197610"/>
                  </a:lnTo>
                  <a:lnTo>
                    <a:pt x="1213116" y="1180096"/>
                  </a:lnTo>
                  <a:lnTo>
                    <a:pt x="1213256" y="1162240"/>
                  </a:lnTo>
                  <a:close/>
                </a:path>
              </a:pathLst>
            </a:custGeom>
            <a:solidFill>
              <a:srgbClr val="DDDEDE"/>
            </a:solidFill>
          </p:spPr>
          <p:txBody>
            <a:bodyPr wrap="square" lIns="0" tIns="0" rIns="0" bIns="0" rtlCol="0"/>
            <a:lstStyle/>
            <a:p>
              <a:endParaRPr/>
            </a:p>
          </p:txBody>
        </p:sp>
        <p:pic>
          <p:nvPicPr>
            <p:cNvPr id="6" name="object 6"/>
            <p:cNvPicPr/>
            <p:nvPr/>
          </p:nvPicPr>
          <p:blipFill>
            <a:blip r:embed="rId2" cstate="print"/>
            <a:stretch>
              <a:fillRect/>
            </a:stretch>
          </p:blipFill>
          <p:spPr>
            <a:xfrm>
              <a:off x="1028699" y="950164"/>
              <a:ext cx="16230599" cy="8505824"/>
            </a:xfrm>
            <a:prstGeom prst="rect">
              <a:avLst/>
            </a:prstGeom>
          </p:spPr>
        </p:pic>
        <p:pic>
          <p:nvPicPr>
            <p:cNvPr id="7" name="object 7"/>
            <p:cNvPicPr/>
            <p:nvPr/>
          </p:nvPicPr>
          <p:blipFill>
            <a:blip r:embed="rId3" cstate="print"/>
            <a:stretch>
              <a:fillRect/>
            </a:stretch>
          </p:blipFill>
          <p:spPr>
            <a:xfrm>
              <a:off x="7355100" y="1164367"/>
              <a:ext cx="1280621" cy="429744"/>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60" y="0"/>
                </a:moveTo>
                <a:lnTo>
                  <a:pt x="1505026" y="0"/>
                </a:lnTo>
                <a:lnTo>
                  <a:pt x="95935" y="675398"/>
                </a:lnTo>
                <a:lnTo>
                  <a:pt x="85915" y="698423"/>
                </a:lnTo>
                <a:lnTo>
                  <a:pt x="76682" y="721906"/>
                </a:lnTo>
                <a:lnTo>
                  <a:pt x="67945" y="745693"/>
                </a:lnTo>
                <a:lnTo>
                  <a:pt x="59486" y="769632"/>
                </a:lnTo>
                <a:lnTo>
                  <a:pt x="1665160"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92"/>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36"/>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509"/>
                </a:lnTo>
                <a:lnTo>
                  <a:pt x="1783854" y="1563751"/>
                </a:lnTo>
                <a:close/>
              </a:path>
              <a:path w="1784350" h="2282190">
                <a:moveTo>
                  <a:pt x="1783854" y="1409268"/>
                </a:moveTo>
                <a:lnTo>
                  <a:pt x="450227" y="2048497"/>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67"/>
                </a:lnTo>
                <a:lnTo>
                  <a:pt x="350723" y="1960880"/>
                </a:lnTo>
                <a:lnTo>
                  <a:pt x="364286" y="1973567"/>
                </a:lnTo>
                <a:lnTo>
                  <a:pt x="378002" y="1986191"/>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33"/>
                </a:lnTo>
                <a:lnTo>
                  <a:pt x="286943" y="1894535"/>
                </a:lnTo>
                <a:lnTo>
                  <a:pt x="1783854" y="1177048"/>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54"/>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19"/>
                </a:moveTo>
                <a:lnTo>
                  <a:pt x="48780" y="1469453"/>
                </a:lnTo>
                <a:lnTo>
                  <a:pt x="53848" y="1485798"/>
                </a:lnTo>
                <a:lnTo>
                  <a:pt x="59397" y="1502371"/>
                </a:lnTo>
                <a:lnTo>
                  <a:pt x="65316" y="1518958"/>
                </a:lnTo>
                <a:lnTo>
                  <a:pt x="71501" y="1535315"/>
                </a:lnTo>
                <a:lnTo>
                  <a:pt x="1783854" y="714565"/>
                </a:lnTo>
                <a:lnTo>
                  <a:pt x="1783854" y="637819"/>
                </a:lnTo>
                <a:close/>
              </a:path>
              <a:path w="1784350" h="2282190">
                <a:moveTo>
                  <a:pt x="1783854" y="483323"/>
                </a:moveTo>
                <a:lnTo>
                  <a:pt x="15760" y="1330794"/>
                </a:lnTo>
                <a:lnTo>
                  <a:pt x="19011" y="1348016"/>
                </a:lnTo>
                <a:lnTo>
                  <a:pt x="22669" y="1365491"/>
                </a:lnTo>
                <a:lnTo>
                  <a:pt x="26555" y="1383042"/>
                </a:lnTo>
                <a:lnTo>
                  <a:pt x="30480" y="1400492"/>
                </a:lnTo>
                <a:lnTo>
                  <a:pt x="1783854" y="560082"/>
                </a:lnTo>
                <a:lnTo>
                  <a:pt x="1783854" y="483323"/>
                </a:lnTo>
                <a:close/>
              </a:path>
              <a:path w="1784350" h="2282190">
                <a:moveTo>
                  <a:pt x="1783854" y="329819"/>
                </a:moveTo>
                <a:lnTo>
                  <a:pt x="711" y="1184516"/>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22"/>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grpSp>
        <p:nvGrpSpPr>
          <p:cNvPr id="4" name="object 4"/>
          <p:cNvGrpSpPr/>
          <p:nvPr/>
        </p:nvGrpSpPr>
        <p:grpSpPr>
          <a:xfrm>
            <a:off x="304799" y="616661"/>
            <a:ext cx="13716001" cy="7193839"/>
            <a:chOff x="0" y="616661"/>
            <a:chExt cx="17459325" cy="8639175"/>
          </a:xfrm>
        </p:grpSpPr>
        <p:sp>
          <p:nvSpPr>
            <p:cNvPr id="5" name="object 5"/>
            <p:cNvSpPr/>
            <p:nvPr/>
          </p:nvSpPr>
          <p:spPr>
            <a:xfrm>
              <a:off x="0" y="1692325"/>
              <a:ext cx="1213485" cy="2343150"/>
            </a:xfrm>
            <a:custGeom>
              <a:avLst/>
              <a:gdLst/>
              <a:ahLst/>
              <a:cxnLst/>
              <a:rect l="l" t="t" r="r" b="b"/>
              <a:pathLst>
                <a:path w="1213485" h="2343150">
                  <a:moveTo>
                    <a:pt x="201231" y="7607"/>
                  </a:moveTo>
                  <a:lnTo>
                    <a:pt x="149237" y="2705"/>
                  </a:lnTo>
                  <a:lnTo>
                    <a:pt x="96926" y="152"/>
                  </a:lnTo>
                  <a:lnTo>
                    <a:pt x="44323" y="0"/>
                  </a:lnTo>
                  <a:lnTo>
                    <a:pt x="0" y="1917"/>
                  </a:lnTo>
                  <a:lnTo>
                    <a:pt x="0" y="55359"/>
                  </a:lnTo>
                  <a:lnTo>
                    <a:pt x="201231" y="7607"/>
                  </a:lnTo>
                  <a:close/>
                </a:path>
                <a:path w="1213485" h="2343150">
                  <a:moveTo>
                    <a:pt x="491363" y="81953"/>
                  </a:moveTo>
                  <a:lnTo>
                    <a:pt x="460933" y="70370"/>
                  </a:lnTo>
                  <a:lnTo>
                    <a:pt x="430009" y="59575"/>
                  </a:lnTo>
                  <a:lnTo>
                    <a:pt x="398589" y="49593"/>
                  </a:lnTo>
                  <a:lnTo>
                    <a:pt x="366674" y="40398"/>
                  </a:lnTo>
                  <a:lnTo>
                    <a:pt x="0" y="127406"/>
                  </a:lnTo>
                  <a:lnTo>
                    <a:pt x="0" y="198539"/>
                  </a:lnTo>
                  <a:lnTo>
                    <a:pt x="491363" y="81953"/>
                  </a:lnTo>
                  <a:close/>
                </a:path>
                <a:path w="1213485" h="2343150">
                  <a:moveTo>
                    <a:pt x="681405" y="180047"/>
                  </a:moveTo>
                  <a:lnTo>
                    <a:pt x="660171" y="166789"/>
                  </a:lnTo>
                  <a:lnTo>
                    <a:pt x="638429" y="153987"/>
                  </a:lnTo>
                  <a:lnTo>
                    <a:pt x="616292" y="141630"/>
                  </a:lnTo>
                  <a:lnTo>
                    <a:pt x="593826" y="129692"/>
                  </a:lnTo>
                  <a:lnTo>
                    <a:pt x="0" y="270586"/>
                  </a:lnTo>
                  <a:lnTo>
                    <a:pt x="0" y="341718"/>
                  </a:lnTo>
                  <a:lnTo>
                    <a:pt x="681405" y="180047"/>
                  </a:lnTo>
                  <a:close/>
                </a:path>
                <a:path w="1213485" h="2343150">
                  <a:moveTo>
                    <a:pt x="698131" y="2105787"/>
                  </a:moveTo>
                  <a:lnTo>
                    <a:pt x="0" y="2271433"/>
                  </a:lnTo>
                  <a:lnTo>
                    <a:pt x="0" y="2342565"/>
                  </a:lnTo>
                  <a:lnTo>
                    <a:pt x="330161" y="2264219"/>
                  </a:lnTo>
                  <a:lnTo>
                    <a:pt x="380377" y="2251164"/>
                  </a:lnTo>
                  <a:lnTo>
                    <a:pt x="429412" y="2236101"/>
                  </a:lnTo>
                  <a:lnTo>
                    <a:pt x="477253" y="2219083"/>
                  </a:lnTo>
                  <a:lnTo>
                    <a:pt x="523887" y="2200135"/>
                  </a:lnTo>
                  <a:lnTo>
                    <a:pt x="569302" y="2179294"/>
                  </a:lnTo>
                  <a:lnTo>
                    <a:pt x="613498" y="2156599"/>
                  </a:lnTo>
                  <a:lnTo>
                    <a:pt x="656437" y="2132088"/>
                  </a:lnTo>
                  <a:lnTo>
                    <a:pt x="698131" y="2105787"/>
                  </a:lnTo>
                  <a:close/>
                </a:path>
                <a:path w="1213485" h="2343150">
                  <a:moveTo>
                    <a:pt x="826389" y="287909"/>
                  </a:moveTo>
                  <a:lnTo>
                    <a:pt x="809917" y="273913"/>
                  </a:lnTo>
                  <a:lnTo>
                    <a:pt x="793089" y="259905"/>
                  </a:lnTo>
                  <a:lnTo>
                    <a:pt x="775982" y="246138"/>
                  </a:lnTo>
                  <a:lnTo>
                    <a:pt x="758647" y="232854"/>
                  </a:lnTo>
                  <a:lnTo>
                    <a:pt x="0" y="412851"/>
                  </a:lnTo>
                  <a:lnTo>
                    <a:pt x="0" y="483984"/>
                  </a:lnTo>
                  <a:lnTo>
                    <a:pt x="826389" y="287909"/>
                  </a:lnTo>
                  <a:close/>
                </a:path>
                <a:path w="1213485" h="2343150">
                  <a:moveTo>
                    <a:pt x="925004" y="1909699"/>
                  </a:moveTo>
                  <a:lnTo>
                    <a:pt x="0" y="2129167"/>
                  </a:lnTo>
                  <a:lnTo>
                    <a:pt x="0" y="2200300"/>
                  </a:lnTo>
                  <a:lnTo>
                    <a:pt x="832269" y="2002828"/>
                  </a:lnTo>
                  <a:lnTo>
                    <a:pt x="880313" y="1957578"/>
                  </a:lnTo>
                  <a:lnTo>
                    <a:pt x="925004" y="1909699"/>
                  </a:lnTo>
                  <a:close/>
                </a:path>
                <a:path w="1213485" h="2343150">
                  <a:moveTo>
                    <a:pt x="940511" y="404012"/>
                  </a:moveTo>
                  <a:lnTo>
                    <a:pt x="927315" y="389356"/>
                  </a:lnTo>
                  <a:lnTo>
                    <a:pt x="913866" y="374764"/>
                  </a:lnTo>
                  <a:lnTo>
                    <a:pt x="900264" y="360210"/>
                  </a:lnTo>
                  <a:lnTo>
                    <a:pt x="886574" y="345681"/>
                  </a:lnTo>
                  <a:lnTo>
                    <a:pt x="0" y="556018"/>
                  </a:lnTo>
                  <a:lnTo>
                    <a:pt x="0" y="627164"/>
                  </a:lnTo>
                  <a:lnTo>
                    <a:pt x="940511" y="404012"/>
                  </a:lnTo>
                  <a:close/>
                </a:path>
                <a:path w="1213485" h="2343150">
                  <a:moveTo>
                    <a:pt x="1029614" y="526046"/>
                  </a:moveTo>
                  <a:lnTo>
                    <a:pt x="1019136" y="510755"/>
                  </a:lnTo>
                  <a:lnTo>
                    <a:pt x="1008583" y="495477"/>
                  </a:lnTo>
                  <a:lnTo>
                    <a:pt x="997864" y="480237"/>
                  </a:lnTo>
                  <a:lnTo>
                    <a:pt x="986891" y="465048"/>
                  </a:lnTo>
                  <a:lnTo>
                    <a:pt x="0" y="699198"/>
                  </a:lnTo>
                  <a:lnTo>
                    <a:pt x="0" y="770331"/>
                  </a:lnTo>
                  <a:lnTo>
                    <a:pt x="1029614" y="526046"/>
                  </a:lnTo>
                  <a:close/>
                </a:path>
                <a:path w="1213485" h="2343150">
                  <a:moveTo>
                    <a:pt x="1050734" y="1736686"/>
                  </a:moveTo>
                  <a:lnTo>
                    <a:pt x="0" y="1985987"/>
                  </a:lnTo>
                  <a:lnTo>
                    <a:pt x="0" y="2057120"/>
                  </a:lnTo>
                  <a:lnTo>
                    <a:pt x="995108" y="1821014"/>
                  </a:lnTo>
                  <a:lnTo>
                    <a:pt x="1023797" y="1779676"/>
                  </a:lnTo>
                  <a:lnTo>
                    <a:pt x="1050734" y="1736686"/>
                  </a:lnTo>
                  <a:close/>
                </a:path>
                <a:path w="1213485" h="2343150">
                  <a:moveTo>
                    <a:pt x="1099743" y="652589"/>
                  </a:moveTo>
                  <a:lnTo>
                    <a:pt x="1092212" y="636587"/>
                  </a:lnTo>
                  <a:lnTo>
                    <a:pt x="1084199" y="620712"/>
                  </a:lnTo>
                  <a:lnTo>
                    <a:pt x="1075867" y="604901"/>
                  </a:lnTo>
                  <a:lnTo>
                    <a:pt x="1067371" y="589140"/>
                  </a:lnTo>
                  <a:lnTo>
                    <a:pt x="0" y="842378"/>
                  </a:lnTo>
                  <a:lnTo>
                    <a:pt x="0" y="913511"/>
                  </a:lnTo>
                  <a:lnTo>
                    <a:pt x="1099743" y="652589"/>
                  </a:lnTo>
                  <a:close/>
                </a:path>
                <a:path w="1213485" h="2343150">
                  <a:moveTo>
                    <a:pt x="1131608" y="1574317"/>
                  </a:moveTo>
                  <a:lnTo>
                    <a:pt x="0" y="1842808"/>
                  </a:lnTo>
                  <a:lnTo>
                    <a:pt x="0" y="1913940"/>
                  </a:lnTo>
                  <a:lnTo>
                    <a:pt x="1095806" y="1653946"/>
                  </a:lnTo>
                  <a:lnTo>
                    <a:pt x="1114513" y="1614627"/>
                  </a:lnTo>
                  <a:lnTo>
                    <a:pt x="1131608" y="1574317"/>
                  </a:lnTo>
                  <a:close/>
                </a:path>
                <a:path w="1213485" h="2343150">
                  <a:moveTo>
                    <a:pt x="1152613" y="783221"/>
                  </a:moveTo>
                  <a:lnTo>
                    <a:pt x="1147152" y="766737"/>
                  </a:lnTo>
                  <a:lnTo>
                    <a:pt x="1141387" y="750328"/>
                  </a:lnTo>
                  <a:lnTo>
                    <a:pt x="1135291" y="733983"/>
                  </a:lnTo>
                  <a:lnTo>
                    <a:pt x="1128864" y="717727"/>
                  </a:lnTo>
                  <a:lnTo>
                    <a:pt x="0" y="985558"/>
                  </a:lnTo>
                  <a:lnTo>
                    <a:pt x="0" y="1056690"/>
                  </a:lnTo>
                  <a:lnTo>
                    <a:pt x="1152613" y="783221"/>
                  </a:lnTo>
                  <a:close/>
                </a:path>
                <a:path w="1213485" h="2343150">
                  <a:moveTo>
                    <a:pt x="1180541" y="1419529"/>
                  </a:moveTo>
                  <a:lnTo>
                    <a:pt x="0" y="1699628"/>
                  </a:lnTo>
                  <a:lnTo>
                    <a:pt x="0" y="1770761"/>
                  </a:lnTo>
                  <a:lnTo>
                    <a:pt x="1158557" y="1495882"/>
                  </a:lnTo>
                  <a:lnTo>
                    <a:pt x="1170355" y="1458201"/>
                  </a:lnTo>
                  <a:lnTo>
                    <a:pt x="1180541" y="1419529"/>
                  </a:lnTo>
                  <a:close/>
                </a:path>
                <a:path w="1213485" h="2343150">
                  <a:moveTo>
                    <a:pt x="1189736" y="916686"/>
                  </a:moveTo>
                  <a:lnTo>
                    <a:pt x="1187869" y="908240"/>
                  </a:lnTo>
                  <a:lnTo>
                    <a:pt x="1186065" y="899769"/>
                  </a:lnTo>
                  <a:lnTo>
                    <a:pt x="1184109" y="891336"/>
                  </a:lnTo>
                  <a:lnTo>
                    <a:pt x="1181747" y="883005"/>
                  </a:lnTo>
                  <a:lnTo>
                    <a:pt x="1179614" y="874623"/>
                  </a:lnTo>
                  <a:lnTo>
                    <a:pt x="1175029" y="857935"/>
                  </a:lnTo>
                  <a:lnTo>
                    <a:pt x="1172895" y="849541"/>
                  </a:lnTo>
                  <a:lnTo>
                    <a:pt x="0" y="1127823"/>
                  </a:lnTo>
                  <a:lnTo>
                    <a:pt x="0" y="1198956"/>
                  </a:lnTo>
                  <a:lnTo>
                    <a:pt x="1189736" y="916686"/>
                  </a:lnTo>
                  <a:close/>
                </a:path>
                <a:path w="1213485" h="2343150">
                  <a:moveTo>
                    <a:pt x="1207058" y="1270063"/>
                  </a:moveTo>
                  <a:lnTo>
                    <a:pt x="0" y="1556448"/>
                  </a:lnTo>
                  <a:lnTo>
                    <a:pt x="0" y="1627581"/>
                  </a:lnTo>
                  <a:lnTo>
                    <a:pt x="1196289" y="1343748"/>
                  </a:lnTo>
                  <a:lnTo>
                    <a:pt x="1205039" y="1288834"/>
                  </a:lnTo>
                  <a:lnTo>
                    <a:pt x="1207058" y="1270063"/>
                  </a:lnTo>
                  <a:close/>
                </a:path>
                <a:path w="1213485" h="2343150">
                  <a:moveTo>
                    <a:pt x="1209827" y="1055090"/>
                  </a:moveTo>
                  <a:lnTo>
                    <a:pt x="1208341" y="1038047"/>
                  </a:lnTo>
                  <a:lnTo>
                    <a:pt x="1206436" y="1020673"/>
                  </a:lnTo>
                  <a:lnTo>
                    <a:pt x="1204175" y="1003211"/>
                  </a:lnTo>
                  <a:lnTo>
                    <a:pt x="1201610" y="985913"/>
                  </a:lnTo>
                  <a:lnTo>
                    <a:pt x="0" y="1271003"/>
                  </a:lnTo>
                  <a:lnTo>
                    <a:pt x="0" y="1342136"/>
                  </a:lnTo>
                  <a:lnTo>
                    <a:pt x="1209827" y="1055090"/>
                  </a:lnTo>
                  <a:close/>
                </a:path>
                <a:path w="1213485" h="2343150">
                  <a:moveTo>
                    <a:pt x="1213256" y="1162240"/>
                  </a:moveTo>
                  <a:lnTo>
                    <a:pt x="1213192" y="1144257"/>
                  </a:lnTo>
                  <a:lnTo>
                    <a:pt x="1213065" y="1126375"/>
                  </a:lnTo>
                  <a:lnTo>
                    <a:pt x="0" y="1414183"/>
                  </a:lnTo>
                  <a:lnTo>
                    <a:pt x="0" y="1485315"/>
                  </a:lnTo>
                  <a:lnTo>
                    <a:pt x="1212646" y="1197610"/>
                  </a:lnTo>
                  <a:lnTo>
                    <a:pt x="1213116" y="1180096"/>
                  </a:lnTo>
                  <a:lnTo>
                    <a:pt x="1213256" y="1162240"/>
                  </a:lnTo>
                  <a:close/>
                </a:path>
              </a:pathLst>
            </a:custGeom>
            <a:solidFill>
              <a:srgbClr val="DDDEDE"/>
            </a:solidFill>
          </p:spPr>
          <p:txBody>
            <a:bodyPr wrap="square" lIns="0" tIns="0" rIns="0" bIns="0" rtlCol="0"/>
            <a:lstStyle/>
            <a:p>
              <a:endParaRPr/>
            </a:p>
          </p:txBody>
        </p:sp>
        <p:pic>
          <p:nvPicPr>
            <p:cNvPr id="6" name="object 6"/>
            <p:cNvPicPr/>
            <p:nvPr/>
          </p:nvPicPr>
          <p:blipFill>
            <a:blip r:embed="rId2" cstate="print"/>
            <a:stretch>
              <a:fillRect/>
            </a:stretch>
          </p:blipFill>
          <p:spPr>
            <a:xfrm>
              <a:off x="1028699" y="616661"/>
              <a:ext cx="16430624" cy="8639174"/>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47" y="0"/>
                </a:moveTo>
                <a:lnTo>
                  <a:pt x="1505026" y="0"/>
                </a:lnTo>
                <a:lnTo>
                  <a:pt x="95935" y="675398"/>
                </a:lnTo>
                <a:lnTo>
                  <a:pt x="85915" y="698423"/>
                </a:lnTo>
                <a:lnTo>
                  <a:pt x="76682" y="721906"/>
                </a:lnTo>
                <a:lnTo>
                  <a:pt x="67945" y="745693"/>
                </a:lnTo>
                <a:lnTo>
                  <a:pt x="59486" y="769632"/>
                </a:lnTo>
                <a:lnTo>
                  <a:pt x="1665147"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79"/>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497"/>
                </a:lnTo>
                <a:lnTo>
                  <a:pt x="1783854" y="1563751"/>
                </a:lnTo>
                <a:close/>
              </a:path>
              <a:path w="1784350" h="2282190">
                <a:moveTo>
                  <a:pt x="1783854" y="1409268"/>
                </a:moveTo>
                <a:lnTo>
                  <a:pt x="450227" y="2048484"/>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54"/>
                </a:lnTo>
                <a:lnTo>
                  <a:pt x="350723" y="1960880"/>
                </a:lnTo>
                <a:lnTo>
                  <a:pt x="364286" y="1973567"/>
                </a:lnTo>
                <a:lnTo>
                  <a:pt x="378002" y="1986178"/>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20"/>
                </a:lnTo>
                <a:lnTo>
                  <a:pt x="286943" y="1894535"/>
                </a:lnTo>
                <a:lnTo>
                  <a:pt x="1783854" y="1177036"/>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06"/>
                </a:moveTo>
                <a:lnTo>
                  <a:pt x="48780" y="1469453"/>
                </a:lnTo>
                <a:lnTo>
                  <a:pt x="53848" y="1485798"/>
                </a:lnTo>
                <a:lnTo>
                  <a:pt x="59397" y="1502371"/>
                </a:lnTo>
                <a:lnTo>
                  <a:pt x="65316" y="1518958"/>
                </a:lnTo>
                <a:lnTo>
                  <a:pt x="71501" y="1535315"/>
                </a:lnTo>
                <a:lnTo>
                  <a:pt x="1783854" y="714565"/>
                </a:lnTo>
                <a:lnTo>
                  <a:pt x="1783854" y="637806"/>
                </a:lnTo>
                <a:close/>
              </a:path>
              <a:path w="1784350" h="2282190">
                <a:moveTo>
                  <a:pt x="1783854" y="483323"/>
                </a:moveTo>
                <a:lnTo>
                  <a:pt x="15760" y="1330794"/>
                </a:lnTo>
                <a:lnTo>
                  <a:pt x="19011" y="1348003"/>
                </a:lnTo>
                <a:lnTo>
                  <a:pt x="22669" y="1365491"/>
                </a:lnTo>
                <a:lnTo>
                  <a:pt x="26555" y="1383042"/>
                </a:lnTo>
                <a:lnTo>
                  <a:pt x="30480" y="1400492"/>
                </a:lnTo>
                <a:lnTo>
                  <a:pt x="1783854" y="560082"/>
                </a:lnTo>
                <a:lnTo>
                  <a:pt x="1783854" y="483323"/>
                </a:lnTo>
                <a:close/>
              </a:path>
              <a:path w="1784350" h="2282190">
                <a:moveTo>
                  <a:pt x="1783854" y="329819"/>
                </a:moveTo>
                <a:lnTo>
                  <a:pt x="711" y="1184503"/>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09"/>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grpSp>
        <p:nvGrpSpPr>
          <p:cNvPr id="4" name="object 4"/>
          <p:cNvGrpSpPr/>
          <p:nvPr/>
        </p:nvGrpSpPr>
        <p:grpSpPr>
          <a:xfrm>
            <a:off x="0" y="706689"/>
            <a:ext cx="14097000" cy="7332411"/>
            <a:chOff x="0" y="706689"/>
            <a:chExt cx="17526000" cy="8667750"/>
          </a:xfrm>
        </p:grpSpPr>
        <p:sp>
          <p:nvSpPr>
            <p:cNvPr id="5" name="object 5"/>
            <p:cNvSpPr/>
            <p:nvPr/>
          </p:nvSpPr>
          <p:spPr>
            <a:xfrm>
              <a:off x="0" y="1692325"/>
              <a:ext cx="1213485" cy="2343150"/>
            </a:xfrm>
            <a:custGeom>
              <a:avLst/>
              <a:gdLst/>
              <a:ahLst/>
              <a:cxnLst/>
              <a:rect l="l" t="t" r="r" b="b"/>
              <a:pathLst>
                <a:path w="1213485" h="2343150">
                  <a:moveTo>
                    <a:pt x="201231" y="7607"/>
                  </a:moveTo>
                  <a:lnTo>
                    <a:pt x="149237" y="2705"/>
                  </a:lnTo>
                  <a:lnTo>
                    <a:pt x="96926" y="152"/>
                  </a:lnTo>
                  <a:lnTo>
                    <a:pt x="44323" y="0"/>
                  </a:lnTo>
                  <a:lnTo>
                    <a:pt x="0" y="1917"/>
                  </a:lnTo>
                  <a:lnTo>
                    <a:pt x="0" y="55359"/>
                  </a:lnTo>
                  <a:lnTo>
                    <a:pt x="201231" y="7607"/>
                  </a:lnTo>
                  <a:close/>
                </a:path>
                <a:path w="1213485" h="2343150">
                  <a:moveTo>
                    <a:pt x="491363" y="81953"/>
                  </a:moveTo>
                  <a:lnTo>
                    <a:pt x="460933" y="70370"/>
                  </a:lnTo>
                  <a:lnTo>
                    <a:pt x="430009" y="59575"/>
                  </a:lnTo>
                  <a:lnTo>
                    <a:pt x="398589" y="49593"/>
                  </a:lnTo>
                  <a:lnTo>
                    <a:pt x="366674" y="40398"/>
                  </a:lnTo>
                  <a:lnTo>
                    <a:pt x="0" y="127406"/>
                  </a:lnTo>
                  <a:lnTo>
                    <a:pt x="0" y="198539"/>
                  </a:lnTo>
                  <a:lnTo>
                    <a:pt x="491363" y="81953"/>
                  </a:lnTo>
                  <a:close/>
                </a:path>
                <a:path w="1213485" h="2343150">
                  <a:moveTo>
                    <a:pt x="681405" y="180047"/>
                  </a:moveTo>
                  <a:lnTo>
                    <a:pt x="660171" y="166789"/>
                  </a:lnTo>
                  <a:lnTo>
                    <a:pt x="638429" y="153987"/>
                  </a:lnTo>
                  <a:lnTo>
                    <a:pt x="616292" y="141630"/>
                  </a:lnTo>
                  <a:lnTo>
                    <a:pt x="593826" y="129692"/>
                  </a:lnTo>
                  <a:lnTo>
                    <a:pt x="0" y="270586"/>
                  </a:lnTo>
                  <a:lnTo>
                    <a:pt x="0" y="341718"/>
                  </a:lnTo>
                  <a:lnTo>
                    <a:pt x="681405" y="180047"/>
                  </a:lnTo>
                  <a:close/>
                </a:path>
                <a:path w="1213485" h="2343150">
                  <a:moveTo>
                    <a:pt x="698131" y="2105787"/>
                  </a:moveTo>
                  <a:lnTo>
                    <a:pt x="0" y="2271433"/>
                  </a:lnTo>
                  <a:lnTo>
                    <a:pt x="0" y="2342565"/>
                  </a:lnTo>
                  <a:lnTo>
                    <a:pt x="330161" y="2264219"/>
                  </a:lnTo>
                  <a:lnTo>
                    <a:pt x="380377" y="2251164"/>
                  </a:lnTo>
                  <a:lnTo>
                    <a:pt x="429412" y="2236101"/>
                  </a:lnTo>
                  <a:lnTo>
                    <a:pt x="477253" y="2219083"/>
                  </a:lnTo>
                  <a:lnTo>
                    <a:pt x="523887" y="2200135"/>
                  </a:lnTo>
                  <a:lnTo>
                    <a:pt x="569302" y="2179294"/>
                  </a:lnTo>
                  <a:lnTo>
                    <a:pt x="613498" y="2156599"/>
                  </a:lnTo>
                  <a:lnTo>
                    <a:pt x="656437" y="2132088"/>
                  </a:lnTo>
                  <a:lnTo>
                    <a:pt x="698131" y="2105787"/>
                  </a:lnTo>
                  <a:close/>
                </a:path>
                <a:path w="1213485" h="2343150">
                  <a:moveTo>
                    <a:pt x="826389" y="287909"/>
                  </a:moveTo>
                  <a:lnTo>
                    <a:pt x="809917" y="273913"/>
                  </a:lnTo>
                  <a:lnTo>
                    <a:pt x="793089" y="259905"/>
                  </a:lnTo>
                  <a:lnTo>
                    <a:pt x="775982" y="246138"/>
                  </a:lnTo>
                  <a:lnTo>
                    <a:pt x="758647" y="232854"/>
                  </a:lnTo>
                  <a:lnTo>
                    <a:pt x="0" y="412851"/>
                  </a:lnTo>
                  <a:lnTo>
                    <a:pt x="0" y="483984"/>
                  </a:lnTo>
                  <a:lnTo>
                    <a:pt x="826389" y="287909"/>
                  </a:lnTo>
                  <a:close/>
                </a:path>
                <a:path w="1213485" h="2343150">
                  <a:moveTo>
                    <a:pt x="925004" y="1909699"/>
                  </a:moveTo>
                  <a:lnTo>
                    <a:pt x="0" y="2129167"/>
                  </a:lnTo>
                  <a:lnTo>
                    <a:pt x="0" y="2200300"/>
                  </a:lnTo>
                  <a:lnTo>
                    <a:pt x="832269" y="2002828"/>
                  </a:lnTo>
                  <a:lnTo>
                    <a:pt x="880313" y="1957578"/>
                  </a:lnTo>
                  <a:lnTo>
                    <a:pt x="925004" y="1909699"/>
                  </a:lnTo>
                  <a:close/>
                </a:path>
                <a:path w="1213485" h="2343150">
                  <a:moveTo>
                    <a:pt x="940511" y="404012"/>
                  </a:moveTo>
                  <a:lnTo>
                    <a:pt x="927315" y="389356"/>
                  </a:lnTo>
                  <a:lnTo>
                    <a:pt x="913866" y="374764"/>
                  </a:lnTo>
                  <a:lnTo>
                    <a:pt x="900264" y="360210"/>
                  </a:lnTo>
                  <a:lnTo>
                    <a:pt x="886574" y="345681"/>
                  </a:lnTo>
                  <a:lnTo>
                    <a:pt x="0" y="556018"/>
                  </a:lnTo>
                  <a:lnTo>
                    <a:pt x="0" y="627164"/>
                  </a:lnTo>
                  <a:lnTo>
                    <a:pt x="940511" y="404012"/>
                  </a:lnTo>
                  <a:close/>
                </a:path>
                <a:path w="1213485" h="2343150">
                  <a:moveTo>
                    <a:pt x="1029614" y="526046"/>
                  </a:moveTo>
                  <a:lnTo>
                    <a:pt x="1019136" y="510755"/>
                  </a:lnTo>
                  <a:lnTo>
                    <a:pt x="1008583" y="495477"/>
                  </a:lnTo>
                  <a:lnTo>
                    <a:pt x="997864" y="480237"/>
                  </a:lnTo>
                  <a:lnTo>
                    <a:pt x="986891" y="465048"/>
                  </a:lnTo>
                  <a:lnTo>
                    <a:pt x="0" y="699198"/>
                  </a:lnTo>
                  <a:lnTo>
                    <a:pt x="0" y="770331"/>
                  </a:lnTo>
                  <a:lnTo>
                    <a:pt x="1029614" y="526046"/>
                  </a:lnTo>
                  <a:close/>
                </a:path>
                <a:path w="1213485" h="2343150">
                  <a:moveTo>
                    <a:pt x="1050734" y="1736686"/>
                  </a:moveTo>
                  <a:lnTo>
                    <a:pt x="0" y="1985987"/>
                  </a:lnTo>
                  <a:lnTo>
                    <a:pt x="0" y="2057120"/>
                  </a:lnTo>
                  <a:lnTo>
                    <a:pt x="995108" y="1821014"/>
                  </a:lnTo>
                  <a:lnTo>
                    <a:pt x="1023797" y="1779676"/>
                  </a:lnTo>
                  <a:lnTo>
                    <a:pt x="1050734" y="1736686"/>
                  </a:lnTo>
                  <a:close/>
                </a:path>
                <a:path w="1213485" h="2343150">
                  <a:moveTo>
                    <a:pt x="1099743" y="652589"/>
                  </a:moveTo>
                  <a:lnTo>
                    <a:pt x="1092212" y="636587"/>
                  </a:lnTo>
                  <a:lnTo>
                    <a:pt x="1084199" y="620712"/>
                  </a:lnTo>
                  <a:lnTo>
                    <a:pt x="1075867" y="604901"/>
                  </a:lnTo>
                  <a:lnTo>
                    <a:pt x="1067371" y="589140"/>
                  </a:lnTo>
                  <a:lnTo>
                    <a:pt x="0" y="842378"/>
                  </a:lnTo>
                  <a:lnTo>
                    <a:pt x="0" y="913511"/>
                  </a:lnTo>
                  <a:lnTo>
                    <a:pt x="1099743" y="652589"/>
                  </a:lnTo>
                  <a:close/>
                </a:path>
                <a:path w="1213485" h="2343150">
                  <a:moveTo>
                    <a:pt x="1131608" y="1574317"/>
                  </a:moveTo>
                  <a:lnTo>
                    <a:pt x="0" y="1842808"/>
                  </a:lnTo>
                  <a:lnTo>
                    <a:pt x="0" y="1913940"/>
                  </a:lnTo>
                  <a:lnTo>
                    <a:pt x="1095806" y="1653946"/>
                  </a:lnTo>
                  <a:lnTo>
                    <a:pt x="1114513" y="1614627"/>
                  </a:lnTo>
                  <a:lnTo>
                    <a:pt x="1131608" y="1574317"/>
                  </a:lnTo>
                  <a:close/>
                </a:path>
                <a:path w="1213485" h="2343150">
                  <a:moveTo>
                    <a:pt x="1152613" y="783221"/>
                  </a:moveTo>
                  <a:lnTo>
                    <a:pt x="1147152" y="766737"/>
                  </a:lnTo>
                  <a:lnTo>
                    <a:pt x="1141387" y="750328"/>
                  </a:lnTo>
                  <a:lnTo>
                    <a:pt x="1135291" y="733983"/>
                  </a:lnTo>
                  <a:lnTo>
                    <a:pt x="1128864" y="717727"/>
                  </a:lnTo>
                  <a:lnTo>
                    <a:pt x="0" y="985558"/>
                  </a:lnTo>
                  <a:lnTo>
                    <a:pt x="0" y="1056690"/>
                  </a:lnTo>
                  <a:lnTo>
                    <a:pt x="1152613" y="783221"/>
                  </a:lnTo>
                  <a:close/>
                </a:path>
                <a:path w="1213485" h="2343150">
                  <a:moveTo>
                    <a:pt x="1180541" y="1419529"/>
                  </a:moveTo>
                  <a:lnTo>
                    <a:pt x="0" y="1699628"/>
                  </a:lnTo>
                  <a:lnTo>
                    <a:pt x="0" y="1770761"/>
                  </a:lnTo>
                  <a:lnTo>
                    <a:pt x="1158557" y="1495882"/>
                  </a:lnTo>
                  <a:lnTo>
                    <a:pt x="1170355" y="1458201"/>
                  </a:lnTo>
                  <a:lnTo>
                    <a:pt x="1180541" y="1419529"/>
                  </a:lnTo>
                  <a:close/>
                </a:path>
                <a:path w="1213485" h="2343150">
                  <a:moveTo>
                    <a:pt x="1189736" y="916686"/>
                  </a:moveTo>
                  <a:lnTo>
                    <a:pt x="1187869" y="908240"/>
                  </a:lnTo>
                  <a:lnTo>
                    <a:pt x="1186065" y="899769"/>
                  </a:lnTo>
                  <a:lnTo>
                    <a:pt x="1184109" y="891336"/>
                  </a:lnTo>
                  <a:lnTo>
                    <a:pt x="1181747" y="883005"/>
                  </a:lnTo>
                  <a:lnTo>
                    <a:pt x="1179614" y="874623"/>
                  </a:lnTo>
                  <a:lnTo>
                    <a:pt x="1175029" y="857935"/>
                  </a:lnTo>
                  <a:lnTo>
                    <a:pt x="1172895" y="849541"/>
                  </a:lnTo>
                  <a:lnTo>
                    <a:pt x="0" y="1127823"/>
                  </a:lnTo>
                  <a:lnTo>
                    <a:pt x="0" y="1198956"/>
                  </a:lnTo>
                  <a:lnTo>
                    <a:pt x="1189736" y="916686"/>
                  </a:lnTo>
                  <a:close/>
                </a:path>
                <a:path w="1213485" h="2343150">
                  <a:moveTo>
                    <a:pt x="1207058" y="1270063"/>
                  </a:moveTo>
                  <a:lnTo>
                    <a:pt x="0" y="1556448"/>
                  </a:lnTo>
                  <a:lnTo>
                    <a:pt x="0" y="1627581"/>
                  </a:lnTo>
                  <a:lnTo>
                    <a:pt x="1196289" y="1343748"/>
                  </a:lnTo>
                  <a:lnTo>
                    <a:pt x="1205039" y="1288834"/>
                  </a:lnTo>
                  <a:lnTo>
                    <a:pt x="1207058" y="1270063"/>
                  </a:lnTo>
                  <a:close/>
                </a:path>
                <a:path w="1213485" h="2343150">
                  <a:moveTo>
                    <a:pt x="1209827" y="1055090"/>
                  </a:moveTo>
                  <a:lnTo>
                    <a:pt x="1208341" y="1038047"/>
                  </a:lnTo>
                  <a:lnTo>
                    <a:pt x="1206436" y="1020673"/>
                  </a:lnTo>
                  <a:lnTo>
                    <a:pt x="1204175" y="1003211"/>
                  </a:lnTo>
                  <a:lnTo>
                    <a:pt x="1201610" y="985913"/>
                  </a:lnTo>
                  <a:lnTo>
                    <a:pt x="0" y="1271003"/>
                  </a:lnTo>
                  <a:lnTo>
                    <a:pt x="0" y="1342136"/>
                  </a:lnTo>
                  <a:lnTo>
                    <a:pt x="1209827" y="1055090"/>
                  </a:lnTo>
                  <a:close/>
                </a:path>
                <a:path w="1213485" h="2343150">
                  <a:moveTo>
                    <a:pt x="1213256" y="1162240"/>
                  </a:moveTo>
                  <a:lnTo>
                    <a:pt x="1213192" y="1144257"/>
                  </a:lnTo>
                  <a:lnTo>
                    <a:pt x="1213065" y="1126375"/>
                  </a:lnTo>
                  <a:lnTo>
                    <a:pt x="0" y="1414183"/>
                  </a:lnTo>
                  <a:lnTo>
                    <a:pt x="0" y="1485315"/>
                  </a:lnTo>
                  <a:lnTo>
                    <a:pt x="1212646" y="1197610"/>
                  </a:lnTo>
                  <a:lnTo>
                    <a:pt x="1213116" y="1180096"/>
                  </a:lnTo>
                  <a:lnTo>
                    <a:pt x="1213256" y="1162240"/>
                  </a:lnTo>
                  <a:close/>
                </a:path>
              </a:pathLst>
            </a:custGeom>
            <a:solidFill>
              <a:srgbClr val="DDDEDE"/>
            </a:solidFill>
          </p:spPr>
          <p:txBody>
            <a:bodyPr wrap="square" lIns="0" tIns="0" rIns="0" bIns="0" rtlCol="0"/>
            <a:lstStyle/>
            <a:p>
              <a:endParaRPr/>
            </a:p>
          </p:txBody>
        </p:sp>
        <p:pic>
          <p:nvPicPr>
            <p:cNvPr id="6" name="object 6"/>
            <p:cNvPicPr/>
            <p:nvPr/>
          </p:nvPicPr>
          <p:blipFill>
            <a:blip r:embed="rId2" cstate="print"/>
            <a:stretch>
              <a:fillRect/>
            </a:stretch>
          </p:blipFill>
          <p:spPr>
            <a:xfrm>
              <a:off x="1028699" y="706689"/>
              <a:ext cx="16497299" cy="8667749"/>
            </a:xfrm>
            <a:prstGeom prst="rect">
              <a:avLst/>
            </a:prstGeom>
          </p:spPr>
        </p:pic>
        <p:pic>
          <p:nvPicPr>
            <p:cNvPr id="7" name="object 7"/>
            <p:cNvPicPr/>
            <p:nvPr/>
          </p:nvPicPr>
          <p:blipFill>
            <a:blip r:embed="rId3" cstate="print"/>
            <a:stretch>
              <a:fillRect/>
            </a:stretch>
          </p:blipFill>
          <p:spPr>
            <a:xfrm>
              <a:off x="6557053" y="1389482"/>
              <a:ext cx="1280621" cy="429744"/>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1"/>
            <a:ext cx="18288000" cy="10274300"/>
          </a:xfrm>
          <a:custGeom>
            <a:avLst/>
            <a:gdLst/>
            <a:ahLst/>
            <a:cxnLst/>
            <a:rect l="l" t="t" r="r" b="b"/>
            <a:pathLst>
              <a:path w="18288000" h="10274300">
                <a:moveTo>
                  <a:pt x="18287988" y="0"/>
                </a:moveTo>
                <a:lnTo>
                  <a:pt x="17477093" y="0"/>
                </a:lnTo>
                <a:lnTo>
                  <a:pt x="17477093" y="50800"/>
                </a:lnTo>
                <a:lnTo>
                  <a:pt x="17477093" y="927100"/>
                </a:lnTo>
                <a:lnTo>
                  <a:pt x="17477093" y="10223487"/>
                </a:lnTo>
                <a:lnTo>
                  <a:pt x="16608857" y="10223487"/>
                </a:lnTo>
                <a:lnTo>
                  <a:pt x="16608857" y="9347187"/>
                </a:lnTo>
                <a:lnTo>
                  <a:pt x="17477093" y="9347187"/>
                </a:lnTo>
                <a:lnTo>
                  <a:pt x="17477093" y="9283687"/>
                </a:lnTo>
                <a:lnTo>
                  <a:pt x="16608857" y="9283687"/>
                </a:lnTo>
                <a:lnTo>
                  <a:pt x="16608857" y="8420087"/>
                </a:lnTo>
                <a:lnTo>
                  <a:pt x="17477093" y="8420087"/>
                </a:lnTo>
                <a:lnTo>
                  <a:pt x="17477093" y="8356587"/>
                </a:lnTo>
                <a:lnTo>
                  <a:pt x="16608857" y="8356587"/>
                </a:lnTo>
                <a:lnTo>
                  <a:pt x="16608857" y="7492987"/>
                </a:lnTo>
                <a:lnTo>
                  <a:pt x="17477093" y="7492987"/>
                </a:lnTo>
                <a:lnTo>
                  <a:pt x="17477093" y="7429487"/>
                </a:lnTo>
                <a:lnTo>
                  <a:pt x="16608857" y="7429487"/>
                </a:lnTo>
                <a:lnTo>
                  <a:pt x="16608857" y="6565900"/>
                </a:lnTo>
                <a:lnTo>
                  <a:pt x="17477093" y="6565900"/>
                </a:lnTo>
                <a:lnTo>
                  <a:pt x="17477093" y="6502400"/>
                </a:lnTo>
                <a:lnTo>
                  <a:pt x="16608857" y="6502400"/>
                </a:lnTo>
                <a:lnTo>
                  <a:pt x="16608857" y="5638800"/>
                </a:lnTo>
                <a:lnTo>
                  <a:pt x="17477093" y="5638800"/>
                </a:lnTo>
                <a:lnTo>
                  <a:pt x="17477093" y="5575300"/>
                </a:lnTo>
                <a:lnTo>
                  <a:pt x="16608857" y="5575300"/>
                </a:lnTo>
                <a:lnTo>
                  <a:pt x="16608857" y="4699000"/>
                </a:lnTo>
                <a:lnTo>
                  <a:pt x="17477093" y="4699000"/>
                </a:lnTo>
                <a:lnTo>
                  <a:pt x="17477093" y="4635500"/>
                </a:lnTo>
                <a:lnTo>
                  <a:pt x="16608857" y="4635500"/>
                </a:lnTo>
                <a:lnTo>
                  <a:pt x="16608857" y="3771900"/>
                </a:lnTo>
                <a:lnTo>
                  <a:pt x="17477093" y="3771900"/>
                </a:lnTo>
                <a:lnTo>
                  <a:pt x="17477093" y="3708400"/>
                </a:lnTo>
                <a:lnTo>
                  <a:pt x="16608857" y="3708400"/>
                </a:lnTo>
                <a:lnTo>
                  <a:pt x="16608857" y="2844800"/>
                </a:lnTo>
                <a:lnTo>
                  <a:pt x="17477093" y="2844800"/>
                </a:lnTo>
                <a:lnTo>
                  <a:pt x="17477093" y="2781300"/>
                </a:lnTo>
                <a:lnTo>
                  <a:pt x="16608857" y="2781300"/>
                </a:lnTo>
                <a:lnTo>
                  <a:pt x="16608857" y="1917700"/>
                </a:lnTo>
                <a:lnTo>
                  <a:pt x="17477093" y="1917700"/>
                </a:lnTo>
                <a:lnTo>
                  <a:pt x="17477093" y="1854200"/>
                </a:lnTo>
                <a:lnTo>
                  <a:pt x="16608857" y="1854200"/>
                </a:lnTo>
                <a:lnTo>
                  <a:pt x="16608857" y="990600"/>
                </a:lnTo>
                <a:lnTo>
                  <a:pt x="17477093" y="990600"/>
                </a:lnTo>
                <a:lnTo>
                  <a:pt x="17477093" y="927100"/>
                </a:lnTo>
                <a:lnTo>
                  <a:pt x="16608857" y="927100"/>
                </a:lnTo>
                <a:lnTo>
                  <a:pt x="16608857" y="50800"/>
                </a:lnTo>
                <a:lnTo>
                  <a:pt x="17477093" y="50800"/>
                </a:lnTo>
                <a:lnTo>
                  <a:pt x="17477093" y="0"/>
                </a:lnTo>
                <a:lnTo>
                  <a:pt x="16547503" y="0"/>
                </a:lnTo>
                <a:lnTo>
                  <a:pt x="16547503" y="50800"/>
                </a:lnTo>
                <a:lnTo>
                  <a:pt x="16547503" y="927100"/>
                </a:lnTo>
                <a:lnTo>
                  <a:pt x="16547503" y="10223487"/>
                </a:lnTo>
                <a:lnTo>
                  <a:pt x="15679242" y="10223487"/>
                </a:lnTo>
                <a:lnTo>
                  <a:pt x="15679242" y="9347187"/>
                </a:lnTo>
                <a:lnTo>
                  <a:pt x="16547503" y="9347187"/>
                </a:lnTo>
                <a:lnTo>
                  <a:pt x="16547503" y="9283687"/>
                </a:lnTo>
                <a:lnTo>
                  <a:pt x="15679242" y="9283687"/>
                </a:lnTo>
                <a:lnTo>
                  <a:pt x="15679242" y="8420087"/>
                </a:lnTo>
                <a:lnTo>
                  <a:pt x="16547503" y="8420087"/>
                </a:lnTo>
                <a:lnTo>
                  <a:pt x="16547503" y="8356587"/>
                </a:lnTo>
                <a:lnTo>
                  <a:pt x="15679242" y="8356587"/>
                </a:lnTo>
                <a:lnTo>
                  <a:pt x="15679242" y="7492987"/>
                </a:lnTo>
                <a:lnTo>
                  <a:pt x="16547503" y="7492987"/>
                </a:lnTo>
                <a:lnTo>
                  <a:pt x="16547503" y="7429487"/>
                </a:lnTo>
                <a:lnTo>
                  <a:pt x="15679242" y="7429487"/>
                </a:lnTo>
                <a:lnTo>
                  <a:pt x="15679242" y="6565900"/>
                </a:lnTo>
                <a:lnTo>
                  <a:pt x="16547503" y="6565900"/>
                </a:lnTo>
                <a:lnTo>
                  <a:pt x="16547503" y="6502400"/>
                </a:lnTo>
                <a:lnTo>
                  <a:pt x="15679242" y="6502400"/>
                </a:lnTo>
                <a:lnTo>
                  <a:pt x="15679242" y="5638800"/>
                </a:lnTo>
                <a:lnTo>
                  <a:pt x="16547503" y="5638800"/>
                </a:lnTo>
                <a:lnTo>
                  <a:pt x="16547503" y="5575300"/>
                </a:lnTo>
                <a:lnTo>
                  <a:pt x="15679242" y="5575300"/>
                </a:lnTo>
                <a:lnTo>
                  <a:pt x="15679242" y="4699000"/>
                </a:lnTo>
                <a:lnTo>
                  <a:pt x="16547503" y="4699000"/>
                </a:lnTo>
                <a:lnTo>
                  <a:pt x="16547503" y="4635500"/>
                </a:lnTo>
                <a:lnTo>
                  <a:pt x="15679242" y="4635500"/>
                </a:lnTo>
                <a:lnTo>
                  <a:pt x="15679242" y="3771900"/>
                </a:lnTo>
                <a:lnTo>
                  <a:pt x="16547503" y="3771900"/>
                </a:lnTo>
                <a:lnTo>
                  <a:pt x="16547503" y="3708400"/>
                </a:lnTo>
                <a:lnTo>
                  <a:pt x="15679242" y="3708400"/>
                </a:lnTo>
                <a:lnTo>
                  <a:pt x="15679242" y="2844800"/>
                </a:lnTo>
                <a:lnTo>
                  <a:pt x="16547503" y="2844800"/>
                </a:lnTo>
                <a:lnTo>
                  <a:pt x="16547503" y="2781300"/>
                </a:lnTo>
                <a:lnTo>
                  <a:pt x="15679242" y="2781300"/>
                </a:lnTo>
                <a:lnTo>
                  <a:pt x="15679242" y="1917700"/>
                </a:lnTo>
                <a:lnTo>
                  <a:pt x="16547503" y="1917700"/>
                </a:lnTo>
                <a:lnTo>
                  <a:pt x="16547503" y="1854200"/>
                </a:lnTo>
                <a:lnTo>
                  <a:pt x="15679242" y="1854200"/>
                </a:lnTo>
                <a:lnTo>
                  <a:pt x="15679242" y="990600"/>
                </a:lnTo>
                <a:lnTo>
                  <a:pt x="16547503" y="990600"/>
                </a:lnTo>
                <a:lnTo>
                  <a:pt x="16547503" y="927100"/>
                </a:lnTo>
                <a:lnTo>
                  <a:pt x="15679242" y="927100"/>
                </a:lnTo>
                <a:lnTo>
                  <a:pt x="15679242" y="50800"/>
                </a:lnTo>
                <a:lnTo>
                  <a:pt x="16547503" y="50800"/>
                </a:lnTo>
                <a:lnTo>
                  <a:pt x="16547503" y="0"/>
                </a:lnTo>
                <a:lnTo>
                  <a:pt x="15617889" y="0"/>
                </a:lnTo>
                <a:lnTo>
                  <a:pt x="15617889" y="50800"/>
                </a:lnTo>
                <a:lnTo>
                  <a:pt x="15617889" y="927100"/>
                </a:lnTo>
                <a:lnTo>
                  <a:pt x="15617889" y="10223487"/>
                </a:lnTo>
                <a:lnTo>
                  <a:pt x="14749653" y="10223487"/>
                </a:lnTo>
                <a:lnTo>
                  <a:pt x="14749653" y="9347187"/>
                </a:lnTo>
                <a:lnTo>
                  <a:pt x="15617889" y="9347187"/>
                </a:lnTo>
                <a:lnTo>
                  <a:pt x="15617889" y="9283687"/>
                </a:lnTo>
                <a:lnTo>
                  <a:pt x="14749653" y="9283687"/>
                </a:lnTo>
                <a:lnTo>
                  <a:pt x="14749653" y="8420087"/>
                </a:lnTo>
                <a:lnTo>
                  <a:pt x="15617889" y="8420087"/>
                </a:lnTo>
                <a:lnTo>
                  <a:pt x="15617889" y="8356587"/>
                </a:lnTo>
                <a:lnTo>
                  <a:pt x="14749653" y="8356587"/>
                </a:lnTo>
                <a:lnTo>
                  <a:pt x="14749653" y="7492987"/>
                </a:lnTo>
                <a:lnTo>
                  <a:pt x="15617889" y="7492987"/>
                </a:lnTo>
                <a:lnTo>
                  <a:pt x="15617889" y="7429487"/>
                </a:lnTo>
                <a:lnTo>
                  <a:pt x="14749653" y="7429487"/>
                </a:lnTo>
                <a:lnTo>
                  <a:pt x="14749653" y="6565900"/>
                </a:lnTo>
                <a:lnTo>
                  <a:pt x="15617889" y="6565900"/>
                </a:lnTo>
                <a:lnTo>
                  <a:pt x="15617889" y="6502400"/>
                </a:lnTo>
                <a:lnTo>
                  <a:pt x="14749653" y="6502400"/>
                </a:lnTo>
                <a:lnTo>
                  <a:pt x="14749653" y="5638800"/>
                </a:lnTo>
                <a:lnTo>
                  <a:pt x="15617889" y="5638800"/>
                </a:lnTo>
                <a:lnTo>
                  <a:pt x="15617889" y="5575300"/>
                </a:lnTo>
                <a:lnTo>
                  <a:pt x="14749653" y="5575300"/>
                </a:lnTo>
                <a:lnTo>
                  <a:pt x="14749653" y="4699000"/>
                </a:lnTo>
                <a:lnTo>
                  <a:pt x="15617889" y="4699000"/>
                </a:lnTo>
                <a:lnTo>
                  <a:pt x="15617889" y="4635500"/>
                </a:lnTo>
                <a:lnTo>
                  <a:pt x="14749653" y="4635500"/>
                </a:lnTo>
                <a:lnTo>
                  <a:pt x="14749653" y="3771900"/>
                </a:lnTo>
                <a:lnTo>
                  <a:pt x="15617889" y="3771900"/>
                </a:lnTo>
                <a:lnTo>
                  <a:pt x="15617889" y="3708400"/>
                </a:lnTo>
                <a:lnTo>
                  <a:pt x="14749653" y="3708400"/>
                </a:lnTo>
                <a:lnTo>
                  <a:pt x="14749653" y="2844800"/>
                </a:lnTo>
                <a:lnTo>
                  <a:pt x="15617889" y="2844800"/>
                </a:lnTo>
                <a:lnTo>
                  <a:pt x="15617889" y="2781300"/>
                </a:lnTo>
                <a:lnTo>
                  <a:pt x="14749653" y="2781300"/>
                </a:lnTo>
                <a:lnTo>
                  <a:pt x="14749653" y="1917700"/>
                </a:lnTo>
                <a:lnTo>
                  <a:pt x="15617889" y="1917700"/>
                </a:lnTo>
                <a:lnTo>
                  <a:pt x="15617889" y="1854200"/>
                </a:lnTo>
                <a:lnTo>
                  <a:pt x="14749653" y="1854200"/>
                </a:lnTo>
                <a:lnTo>
                  <a:pt x="14749653" y="990600"/>
                </a:lnTo>
                <a:lnTo>
                  <a:pt x="15617889" y="990600"/>
                </a:lnTo>
                <a:lnTo>
                  <a:pt x="15617889" y="927100"/>
                </a:lnTo>
                <a:lnTo>
                  <a:pt x="14749653" y="927100"/>
                </a:lnTo>
                <a:lnTo>
                  <a:pt x="14749653" y="50800"/>
                </a:lnTo>
                <a:lnTo>
                  <a:pt x="15617889" y="50800"/>
                </a:lnTo>
                <a:lnTo>
                  <a:pt x="15617889" y="0"/>
                </a:lnTo>
                <a:lnTo>
                  <a:pt x="14688299" y="0"/>
                </a:lnTo>
                <a:lnTo>
                  <a:pt x="14688299" y="50800"/>
                </a:lnTo>
                <a:lnTo>
                  <a:pt x="14688299" y="927100"/>
                </a:lnTo>
                <a:lnTo>
                  <a:pt x="14688299" y="10223487"/>
                </a:lnTo>
                <a:lnTo>
                  <a:pt x="13820039" y="10223487"/>
                </a:lnTo>
                <a:lnTo>
                  <a:pt x="13820039" y="9347187"/>
                </a:lnTo>
                <a:lnTo>
                  <a:pt x="14688299" y="9347187"/>
                </a:lnTo>
                <a:lnTo>
                  <a:pt x="14688299" y="9283687"/>
                </a:lnTo>
                <a:lnTo>
                  <a:pt x="13820039" y="9283687"/>
                </a:lnTo>
                <a:lnTo>
                  <a:pt x="13820039" y="8420087"/>
                </a:lnTo>
                <a:lnTo>
                  <a:pt x="14688299" y="8420087"/>
                </a:lnTo>
                <a:lnTo>
                  <a:pt x="14688299" y="8356587"/>
                </a:lnTo>
                <a:lnTo>
                  <a:pt x="13820039" y="8356587"/>
                </a:lnTo>
                <a:lnTo>
                  <a:pt x="13820039" y="7492987"/>
                </a:lnTo>
                <a:lnTo>
                  <a:pt x="14688299" y="7492987"/>
                </a:lnTo>
                <a:lnTo>
                  <a:pt x="14688299" y="7429487"/>
                </a:lnTo>
                <a:lnTo>
                  <a:pt x="13820039" y="7429487"/>
                </a:lnTo>
                <a:lnTo>
                  <a:pt x="13820039" y="6565900"/>
                </a:lnTo>
                <a:lnTo>
                  <a:pt x="14688299" y="6565900"/>
                </a:lnTo>
                <a:lnTo>
                  <a:pt x="14688299" y="6502400"/>
                </a:lnTo>
                <a:lnTo>
                  <a:pt x="13820039" y="6502400"/>
                </a:lnTo>
                <a:lnTo>
                  <a:pt x="13820039" y="5638800"/>
                </a:lnTo>
                <a:lnTo>
                  <a:pt x="14688299" y="5638800"/>
                </a:lnTo>
                <a:lnTo>
                  <a:pt x="14688299" y="5575300"/>
                </a:lnTo>
                <a:lnTo>
                  <a:pt x="13820039" y="5575300"/>
                </a:lnTo>
                <a:lnTo>
                  <a:pt x="13820039" y="4699000"/>
                </a:lnTo>
                <a:lnTo>
                  <a:pt x="14688299" y="4699000"/>
                </a:lnTo>
                <a:lnTo>
                  <a:pt x="14688299" y="4635500"/>
                </a:lnTo>
                <a:lnTo>
                  <a:pt x="13820039" y="4635500"/>
                </a:lnTo>
                <a:lnTo>
                  <a:pt x="13820039" y="3771900"/>
                </a:lnTo>
                <a:lnTo>
                  <a:pt x="14688299" y="3771900"/>
                </a:lnTo>
                <a:lnTo>
                  <a:pt x="14688299" y="3708400"/>
                </a:lnTo>
                <a:lnTo>
                  <a:pt x="13820039" y="3708400"/>
                </a:lnTo>
                <a:lnTo>
                  <a:pt x="13820039" y="2844800"/>
                </a:lnTo>
                <a:lnTo>
                  <a:pt x="14688299" y="2844800"/>
                </a:lnTo>
                <a:lnTo>
                  <a:pt x="14688299" y="2781300"/>
                </a:lnTo>
                <a:lnTo>
                  <a:pt x="13820039" y="2781300"/>
                </a:lnTo>
                <a:lnTo>
                  <a:pt x="13820039" y="1917700"/>
                </a:lnTo>
                <a:lnTo>
                  <a:pt x="14688299" y="1917700"/>
                </a:lnTo>
                <a:lnTo>
                  <a:pt x="14688299" y="1854200"/>
                </a:lnTo>
                <a:lnTo>
                  <a:pt x="13820039" y="1854200"/>
                </a:lnTo>
                <a:lnTo>
                  <a:pt x="13820039" y="990600"/>
                </a:lnTo>
                <a:lnTo>
                  <a:pt x="14688299" y="990600"/>
                </a:lnTo>
                <a:lnTo>
                  <a:pt x="14688299" y="927100"/>
                </a:lnTo>
                <a:lnTo>
                  <a:pt x="13820039" y="927100"/>
                </a:lnTo>
                <a:lnTo>
                  <a:pt x="13820039" y="50800"/>
                </a:lnTo>
                <a:lnTo>
                  <a:pt x="14688299" y="50800"/>
                </a:lnTo>
                <a:lnTo>
                  <a:pt x="14688299" y="0"/>
                </a:lnTo>
                <a:lnTo>
                  <a:pt x="13758685" y="0"/>
                </a:lnTo>
                <a:lnTo>
                  <a:pt x="13758685" y="50800"/>
                </a:lnTo>
                <a:lnTo>
                  <a:pt x="13758685" y="927100"/>
                </a:lnTo>
                <a:lnTo>
                  <a:pt x="13758685" y="10223487"/>
                </a:lnTo>
                <a:lnTo>
                  <a:pt x="12890424" y="10223487"/>
                </a:lnTo>
                <a:lnTo>
                  <a:pt x="12890424" y="9347187"/>
                </a:lnTo>
                <a:lnTo>
                  <a:pt x="13758685" y="9347187"/>
                </a:lnTo>
                <a:lnTo>
                  <a:pt x="13758685" y="9283687"/>
                </a:lnTo>
                <a:lnTo>
                  <a:pt x="12890424" y="9283687"/>
                </a:lnTo>
                <a:lnTo>
                  <a:pt x="12890424" y="8420087"/>
                </a:lnTo>
                <a:lnTo>
                  <a:pt x="13758685" y="8420087"/>
                </a:lnTo>
                <a:lnTo>
                  <a:pt x="13758685" y="8356587"/>
                </a:lnTo>
                <a:lnTo>
                  <a:pt x="12890424" y="8356587"/>
                </a:lnTo>
                <a:lnTo>
                  <a:pt x="12890424" y="7492987"/>
                </a:lnTo>
                <a:lnTo>
                  <a:pt x="13758685" y="7492987"/>
                </a:lnTo>
                <a:lnTo>
                  <a:pt x="13758685" y="7429487"/>
                </a:lnTo>
                <a:lnTo>
                  <a:pt x="12890424" y="7429487"/>
                </a:lnTo>
                <a:lnTo>
                  <a:pt x="12890424" y="6565900"/>
                </a:lnTo>
                <a:lnTo>
                  <a:pt x="13758685" y="6565900"/>
                </a:lnTo>
                <a:lnTo>
                  <a:pt x="13758685" y="6502400"/>
                </a:lnTo>
                <a:lnTo>
                  <a:pt x="12890424" y="6502400"/>
                </a:lnTo>
                <a:lnTo>
                  <a:pt x="12890424" y="5638800"/>
                </a:lnTo>
                <a:lnTo>
                  <a:pt x="13758685" y="5638800"/>
                </a:lnTo>
                <a:lnTo>
                  <a:pt x="13758685" y="5575300"/>
                </a:lnTo>
                <a:lnTo>
                  <a:pt x="12890424" y="5575300"/>
                </a:lnTo>
                <a:lnTo>
                  <a:pt x="12890424" y="4699000"/>
                </a:lnTo>
                <a:lnTo>
                  <a:pt x="13758685" y="4699000"/>
                </a:lnTo>
                <a:lnTo>
                  <a:pt x="13758685" y="4635500"/>
                </a:lnTo>
                <a:lnTo>
                  <a:pt x="12890424" y="4635500"/>
                </a:lnTo>
                <a:lnTo>
                  <a:pt x="12890424" y="3771900"/>
                </a:lnTo>
                <a:lnTo>
                  <a:pt x="13758685" y="3771900"/>
                </a:lnTo>
                <a:lnTo>
                  <a:pt x="13758685" y="3708400"/>
                </a:lnTo>
                <a:lnTo>
                  <a:pt x="12890424" y="3708400"/>
                </a:lnTo>
                <a:lnTo>
                  <a:pt x="12890424" y="2844800"/>
                </a:lnTo>
                <a:lnTo>
                  <a:pt x="13758685" y="2844800"/>
                </a:lnTo>
                <a:lnTo>
                  <a:pt x="13758685" y="2781300"/>
                </a:lnTo>
                <a:lnTo>
                  <a:pt x="12890424" y="2781300"/>
                </a:lnTo>
                <a:lnTo>
                  <a:pt x="12890424" y="1917700"/>
                </a:lnTo>
                <a:lnTo>
                  <a:pt x="13758685" y="1917700"/>
                </a:lnTo>
                <a:lnTo>
                  <a:pt x="13758685" y="1854200"/>
                </a:lnTo>
                <a:lnTo>
                  <a:pt x="12890424" y="1854200"/>
                </a:lnTo>
                <a:lnTo>
                  <a:pt x="12890424" y="990600"/>
                </a:lnTo>
                <a:lnTo>
                  <a:pt x="13758685" y="990600"/>
                </a:lnTo>
                <a:lnTo>
                  <a:pt x="13758685" y="927100"/>
                </a:lnTo>
                <a:lnTo>
                  <a:pt x="12890424" y="927100"/>
                </a:lnTo>
                <a:lnTo>
                  <a:pt x="12890424" y="50800"/>
                </a:lnTo>
                <a:lnTo>
                  <a:pt x="13758685" y="50800"/>
                </a:lnTo>
                <a:lnTo>
                  <a:pt x="13758685" y="0"/>
                </a:lnTo>
                <a:lnTo>
                  <a:pt x="12829083" y="0"/>
                </a:lnTo>
                <a:lnTo>
                  <a:pt x="12829083" y="5638800"/>
                </a:lnTo>
                <a:lnTo>
                  <a:pt x="12829083" y="6502400"/>
                </a:lnTo>
                <a:lnTo>
                  <a:pt x="12829083" y="10223487"/>
                </a:lnTo>
                <a:lnTo>
                  <a:pt x="11960835" y="10223487"/>
                </a:lnTo>
                <a:lnTo>
                  <a:pt x="11960835" y="9347187"/>
                </a:lnTo>
                <a:lnTo>
                  <a:pt x="12829083" y="9347187"/>
                </a:lnTo>
                <a:lnTo>
                  <a:pt x="12829083" y="9283687"/>
                </a:lnTo>
                <a:lnTo>
                  <a:pt x="11960835" y="9283687"/>
                </a:lnTo>
                <a:lnTo>
                  <a:pt x="11960835" y="8420087"/>
                </a:lnTo>
                <a:lnTo>
                  <a:pt x="12829083" y="8420087"/>
                </a:lnTo>
                <a:lnTo>
                  <a:pt x="12829083" y="7429487"/>
                </a:lnTo>
                <a:lnTo>
                  <a:pt x="12829070" y="7492987"/>
                </a:lnTo>
                <a:lnTo>
                  <a:pt x="12829070" y="8356587"/>
                </a:lnTo>
                <a:lnTo>
                  <a:pt x="11960809" y="8356587"/>
                </a:lnTo>
                <a:lnTo>
                  <a:pt x="11960809" y="7492987"/>
                </a:lnTo>
                <a:lnTo>
                  <a:pt x="12829070" y="7492987"/>
                </a:lnTo>
                <a:lnTo>
                  <a:pt x="12829070" y="7429487"/>
                </a:lnTo>
                <a:lnTo>
                  <a:pt x="11960835" y="7429487"/>
                </a:lnTo>
                <a:lnTo>
                  <a:pt x="11960835" y="6565900"/>
                </a:lnTo>
                <a:lnTo>
                  <a:pt x="12829083" y="6565900"/>
                </a:lnTo>
                <a:lnTo>
                  <a:pt x="12829083" y="6502400"/>
                </a:lnTo>
                <a:lnTo>
                  <a:pt x="11960835" y="6502400"/>
                </a:lnTo>
                <a:lnTo>
                  <a:pt x="11960835" y="5638800"/>
                </a:lnTo>
                <a:lnTo>
                  <a:pt x="12829083" y="5638800"/>
                </a:lnTo>
                <a:lnTo>
                  <a:pt x="12829083" y="0"/>
                </a:lnTo>
                <a:lnTo>
                  <a:pt x="12829070" y="50800"/>
                </a:lnTo>
                <a:lnTo>
                  <a:pt x="12829070" y="927100"/>
                </a:lnTo>
                <a:lnTo>
                  <a:pt x="12829070" y="5575300"/>
                </a:lnTo>
                <a:lnTo>
                  <a:pt x="11960809" y="5575300"/>
                </a:lnTo>
                <a:lnTo>
                  <a:pt x="11960809" y="4699000"/>
                </a:lnTo>
                <a:lnTo>
                  <a:pt x="12829070" y="4699000"/>
                </a:lnTo>
                <a:lnTo>
                  <a:pt x="12829070" y="4635500"/>
                </a:lnTo>
                <a:lnTo>
                  <a:pt x="11960809" y="4635500"/>
                </a:lnTo>
                <a:lnTo>
                  <a:pt x="11960809" y="3771900"/>
                </a:lnTo>
                <a:lnTo>
                  <a:pt x="12829070" y="3771900"/>
                </a:lnTo>
                <a:lnTo>
                  <a:pt x="12829070" y="3708400"/>
                </a:lnTo>
                <a:lnTo>
                  <a:pt x="11960809" y="3708400"/>
                </a:lnTo>
                <a:lnTo>
                  <a:pt x="11960809" y="2844800"/>
                </a:lnTo>
                <a:lnTo>
                  <a:pt x="12829070" y="2844800"/>
                </a:lnTo>
                <a:lnTo>
                  <a:pt x="12829070" y="2781300"/>
                </a:lnTo>
                <a:lnTo>
                  <a:pt x="11960809" y="2781300"/>
                </a:lnTo>
                <a:lnTo>
                  <a:pt x="11960809" y="1917700"/>
                </a:lnTo>
                <a:lnTo>
                  <a:pt x="12829070" y="1917700"/>
                </a:lnTo>
                <a:lnTo>
                  <a:pt x="12829070" y="1854200"/>
                </a:lnTo>
                <a:lnTo>
                  <a:pt x="11960809" y="1854200"/>
                </a:lnTo>
                <a:lnTo>
                  <a:pt x="11960809" y="990600"/>
                </a:lnTo>
                <a:lnTo>
                  <a:pt x="12829070" y="990600"/>
                </a:lnTo>
                <a:lnTo>
                  <a:pt x="12829070" y="927100"/>
                </a:lnTo>
                <a:lnTo>
                  <a:pt x="11960809" y="927100"/>
                </a:lnTo>
                <a:lnTo>
                  <a:pt x="11960809" y="50800"/>
                </a:lnTo>
                <a:lnTo>
                  <a:pt x="12829070" y="50800"/>
                </a:lnTo>
                <a:lnTo>
                  <a:pt x="12829070" y="0"/>
                </a:lnTo>
                <a:lnTo>
                  <a:pt x="11899481" y="0"/>
                </a:lnTo>
                <a:lnTo>
                  <a:pt x="11899481" y="50800"/>
                </a:lnTo>
                <a:lnTo>
                  <a:pt x="11899481" y="927100"/>
                </a:lnTo>
                <a:lnTo>
                  <a:pt x="11899481" y="10223487"/>
                </a:lnTo>
                <a:lnTo>
                  <a:pt x="11031220" y="10223487"/>
                </a:lnTo>
                <a:lnTo>
                  <a:pt x="11031220" y="9347187"/>
                </a:lnTo>
                <a:lnTo>
                  <a:pt x="11899481" y="9347187"/>
                </a:lnTo>
                <a:lnTo>
                  <a:pt x="11899481" y="9283687"/>
                </a:lnTo>
                <a:lnTo>
                  <a:pt x="11031220" y="9283687"/>
                </a:lnTo>
                <a:lnTo>
                  <a:pt x="11031220" y="8420087"/>
                </a:lnTo>
                <a:lnTo>
                  <a:pt x="11899481" y="8420087"/>
                </a:lnTo>
                <a:lnTo>
                  <a:pt x="11899481" y="8356587"/>
                </a:lnTo>
                <a:lnTo>
                  <a:pt x="11031220" y="8356587"/>
                </a:lnTo>
                <a:lnTo>
                  <a:pt x="11031220" y="7492987"/>
                </a:lnTo>
                <a:lnTo>
                  <a:pt x="11899481" y="7492987"/>
                </a:lnTo>
                <a:lnTo>
                  <a:pt x="11899481" y="7429487"/>
                </a:lnTo>
                <a:lnTo>
                  <a:pt x="11031220" y="7429487"/>
                </a:lnTo>
                <a:lnTo>
                  <a:pt x="11031220" y="6565900"/>
                </a:lnTo>
                <a:lnTo>
                  <a:pt x="11899481" y="6565900"/>
                </a:lnTo>
                <a:lnTo>
                  <a:pt x="11899481" y="6502400"/>
                </a:lnTo>
                <a:lnTo>
                  <a:pt x="11031220" y="6502400"/>
                </a:lnTo>
                <a:lnTo>
                  <a:pt x="11031220" y="5638800"/>
                </a:lnTo>
                <a:lnTo>
                  <a:pt x="11899481" y="5638800"/>
                </a:lnTo>
                <a:lnTo>
                  <a:pt x="11899481" y="5575300"/>
                </a:lnTo>
                <a:lnTo>
                  <a:pt x="11031220" y="5575300"/>
                </a:lnTo>
                <a:lnTo>
                  <a:pt x="11031220" y="4699000"/>
                </a:lnTo>
                <a:lnTo>
                  <a:pt x="11899481" y="4699000"/>
                </a:lnTo>
                <a:lnTo>
                  <a:pt x="11899481" y="4635500"/>
                </a:lnTo>
                <a:lnTo>
                  <a:pt x="11031220" y="4635500"/>
                </a:lnTo>
                <a:lnTo>
                  <a:pt x="11031220" y="3771900"/>
                </a:lnTo>
                <a:lnTo>
                  <a:pt x="11899481" y="3771900"/>
                </a:lnTo>
                <a:lnTo>
                  <a:pt x="11899481" y="3708400"/>
                </a:lnTo>
                <a:lnTo>
                  <a:pt x="11031220" y="3708400"/>
                </a:lnTo>
                <a:lnTo>
                  <a:pt x="11031220" y="2844800"/>
                </a:lnTo>
                <a:lnTo>
                  <a:pt x="11899481" y="2844800"/>
                </a:lnTo>
                <a:lnTo>
                  <a:pt x="11899481" y="2781300"/>
                </a:lnTo>
                <a:lnTo>
                  <a:pt x="11031220" y="2781300"/>
                </a:lnTo>
                <a:lnTo>
                  <a:pt x="11031220" y="1917700"/>
                </a:lnTo>
                <a:lnTo>
                  <a:pt x="11899481" y="1917700"/>
                </a:lnTo>
                <a:lnTo>
                  <a:pt x="11899481" y="1854200"/>
                </a:lnTo>
                <a:lnTo>
                  <a:pt x="11031220" y="1854200"/>
                </a:lnTo>
                <a:lnTo>
                  <a:pt x="11031220" y="990600"/>
                </a:lnTo>
                <a:lnTo>
                  <a:pt x="11899481" y="990600"/>
                </a:lnTo>
                <a:lnTo>
                  <a:pt x="11899481" y="927100"/>
                </a:lnTo>
                <a:lnTo>
                  <a:pt x="11031220" y="927100"/>
                </a:lnTo>
                <a:lnTo>
                  <a:pt x="11031220" y="50800"/>
                </a:lnTo>
                <a:lnTo>
                  <a:pt x="11899481" y="50800"/>
                </a:lnTo>
                <a:lnTo>
                  <a:pt x="11899481" y="0"/>
                </a:lnTo>
                <a:lnTo>
                  <a:pt x="10969879" y="0"/>
                </a:lnTo>
                <a:lnTo>
                  <a:pt x="10969879" y="50800"/>
                </a:lnTo>
                <a:lnTo>
                  <a:pt x="10969879" y="927100"/>
                </a:lnTo>
                <a:lnTo>
                  <a:pt x="10969879" y="9283687"/>
                </a:lnTo>
                <a:lnTo>
                  <a:pt x="10969866" y="9347187"/>
                </a:lnTo>
                <a:lnTo>
                  <a:pt x="10969866" y="10223487"/>
                </a:lnTo>
                <a:lnTo>
                  <a:pt x="10101618" y="10223487"/>
                </a:lnTo>
                <a:lnTo>
                  <a:pt x="10101618" y="9347187"/>
                </a:lnTo>
                <a:lnTo>
                  <a:pt x="10969866" y="9347187"/>
                </a:lnTo>
                <a:lnTo>
                  <a:pt x="10969866" y="9283687"/>
                </a:lnTo>
                <a:lnTo>
                  <a:pt x="10101618" y="9283687"/>
                </a:lnTo>
                <a:lnTo>
                  <a:pt x="10101618" y="8420087"/>
                </a:lnTo>
                <a:lnTo>
                  <a:pt x="10969879" y="8420087"/>
                </a:lnTo>
                <a:lnTo>
                  <a:pt x="10969879" y="8356587"/>
                </a:lnTo>
                <a:lnTo>
                  <a:pt x="10101618" y="8356587"/>
                </a:lnTo>
                <a:lnTo>
                  <a:pt x="10101618" y="7492987"/>
                </a:lnTo>
                <a:lnTo>
                  <a:pt x="10969879" y="7492987"/>
                </a:lnTo>
                <a:lnTo>
                  <a:pt x="10969879" y="3708400"/>
                </a:lnTo>
                <a:lnTo>
                  <a:pt x="10969866" y="3771900"/>
                </a:lnTo>
                <a:lnTo>
                  <a:pt x="10969866" y="4635500"/>
                </a:lnTo>
                <a:lnTo>
                  <a:pt x="10969866" y="7429487"/>
                </a:lnTo>
                <a:lnTo>
                  <a:pt x="10101618" y="7429487"/>
                </a:lnTo>
                <a:lnTo>
                  <a:pt x="10101618" y="6565900"/>
                </a:lnTo>
                <a:lnTo>
                  <a:pt x="10969866" y="6565900"/>
                </a:lnTo>
                <a:lnTo>
                  <a:pt x="10969866" y="6502400"/>
                </a:lnTo>
                <a:lnTo>
                  <a:pt x="10101618" y="6502400"/>
                </a:lnTo>
                <a:lnTo>
                  <a:pt x="10101618" y="5638800"/>
                </a:lnTo>
                <a:lnTo>
                  <a:pt x="10969866" y="5638800"/>
                </a:lnTo>
                <a:lnTo>
                  <a:pt x="10969866" y="5575300"/>
                </a:lnTo>
                <a:lnTo>
                  <a:pt x="10101618" y="5575300"/>
                </a:lnTo>
                <a:lnTo>
                  <a:pt x="10101618" y="4699000"/>
                </a:lnTo>
                <a:lnTo>
                  <a:pt x="10969866" y="4699000"/>
                </a:lnTo>
                <a:lnTo>
                  <a:pt x="10969866" y="4635500"/>
                </a:lnTo>
                <a:lnTo>
                  <a:pt x="10101618" y="4635500"/>
                </a:lnTo>
                <a:lnTo>
                  <a:pt x="10101618" y="3771900"/>
                </a:lnTo>
                <a:lnTo>
                  <a:pt x="10969866" y="3771900"/>
                </a:lnTo>
                <a:lnTo>
                  <a:pt x="10969866" y="3708400"/>
                </a:lnTo>
                <a:lnTo>
                  <a:pt x="10101618" y="3708400"/>
                </a:lnTo>
                <a:lnTo>
                  <a:pt x="10101618" y="2844800"/>
                </a:lnTo>
                <a:lnTo>
                  <a:pt x="10969879" y="2844800"/>
                </a:lnTo>
                <a:lnTo>
                  <a:pt x="10969879" y="2781300"/>
                </a:lnTo>
                <a:lnTo>
                  <a:pt x="10101618" y="2781300"/>
                </a:lnTo>
                <a:lnTo>
                  <a:pt x="10101618" y="1917700"/>
                </a:lnTo>
                <a:lnTo>
                  <a:pt x="10969879" y="1917700"/>
                </a:lnTo>
                <a:lnTo>
                  <a:pt x="10969879" y="927100"/>
                </a:lnTo>
                <a:lnTo>
                  <a:pt x="10969866" y="990600"/>
                </a:lnTo>
                <a:lnTo>
                  <a:pt x="10969866" y="1854200"/>
                </a:lnTo>
                <a:lnTo>
                  <a:pt x="10101618" y="1854200"/>
                </a:lnTo>
                <a:lnTo>
                  <a:pt x="10101618" y="990600"/>
                </a:lnTo>
                <a:lnTo>
                  <a:pt x="10969866" y="990600"/>
                </a:lnTo>
                <a:lnTo>
                  <a:pt x="10969866" y="927100"/>
                </a:lnTo>
                <a:lnTo>
                  <a:pt x="10101618" y="927100"/>
                </a:lnTo>
                <a:lnTo>
                  <a:pt x="10101618" y="50800"/>
                </a:lnTo>
                <a:lnTo>
                  <a:pt x="10969879" y="50800"/>
                </a:lnTo>
                <a:lnTo>
                  <a:pt x="10969879" y="0"/>
                </a:lnTo>
                <a:lnTo>
                  <a:pt x="10040264" y="0"/>
                </a:lnTo>
                <a:lnTo>
                  <a:pt x="10040264" y="50800"/>
                </a:lnTo>
                <a:lnTo>
                  <a:pt x="10040264" y="927100"/>
                </a:lnTo>
                <a:lnTo>
                  <a:pt x="10040264" y="10223487"/>
                </a:lnTo>
                <a:lnTo>
                  <a:pt x="9177325" y="10223487"/>
                </a:lnTo>
                <a:lnTo>
                  <a:pt x="9177325" y="9347187"/>
                </a:lnTo>
                <a:lnTo>
                  <a:pt x="10040264" y="9347187"/>
                </a:lnTo>
                <a:lnTo>
                  <a:pt x="10040264" y="9283687"/>
                </a:lnTo>
                <a:lnTo>
                  <a:pt x="9177325" y="9283687"/>
                </a:lnTo>
                <a:lnTo>
                  <a:pt x="9177325" y="8420087"/>
                </a:lnTo>
                <a:lnTo>
                  <a:pt x="10040264" y="8420087"/>
                </a:lnTo>
                <a:lnTo>
                  <a:pt x="10040264" y="8356587"/>
                </a:lnTo>
                <a:lnTo>
                  <a:pt x="9177325" y="8356587"/>
                </a:lnTo>
                <a:lnTo>
                  <a:pt x="9177325" y="7492987"/>
                </a:lnTo>
                <a:lnTo>
                  <a:pt x="10040264" y="7492987"/>
                </a:lnTo>
                <a:lnTo>
                  <a:pt x="10040264" y="7429487"/>
                </a:lnTo>
                <a:lnTo>
                  <a:pt x="9177325" y="7429487"/>
                </a:lnTo>
                <a:lnTo>
                  <a:pt x="9177325" y="6565900"/>
                </a:lnTo>
                <a:lnTo>
                  <a:pt x="10040264" y="6565900"/>
                </a:lnTo>
                <a:lnTo>
                  <a:pt x="10040264" y="6502400"/>
                </a:lnTo>
                <a:lnTo>
                  <a:pt x="9177325" y="6502400"/>
                </a:lnTo>
                <a:lnTo>
                  <a:pt x="9177325" y="5638800"/>
                </a:lnTo>
                <a:lnTo>
                  <a:pt x="10040264" y="5638800"/>
                </a:lnTo>
                <a:lnTo>
                  <a:pt x="10040264" y="5575300"/>
                </a:lnTo>
                <a:lnTo>
                  <a:pt x="9177325" y="5575300"/>
                </a:lnTo>
                <a:lnTo>
                  <a:pt x="9177325" y="4699000"/>
                </a:lnTo>
                <a:lnTo>
                  <a:pt x="10040264" y="4699000"/>
                </a:lnTo>
                <a:lnTo>
                  <a:pt x="10040264" y="4635500"/>
                </a:lnTo>
                <a:lnTo>
                  <a:pt x="9177325" y="4635500"/>
                </a:lnTo>
                <a:lnTo>
                  <a:pt x="9177325" y="3771900"/>
                </a:lnTo>
                <a:lnTo>
                  <a:pt x="10040264" y="3771900"/>
                </a:lnTo>
                <a:lnTo>
                  <a:pt x="10040264" y="3708400"/>
                </a:lnTo>
                <a:lnTo>
                  <a:pt x="9177325" y="3708400"/>
                </a:lnTo>
                <a:lnTo>
                  <a:pt x="9177325" y="2844800"/>
                </a:lnTo>
                <a:lnTo>
                  <a:pt x="10040264" y="2844800"/>
                </a:lnTo>
                <a:lnTo>
                  <a:pt x="10040264" y="2781300"/>
                </a:lnTo>
                <a:lnTo>
                  <a:pt x="9177325" y="2781300"/>
                </a:lnTo>
                <a:lnTo>
                  <a:pt x="9177325" y="1917700"/>
                </a:lnTo>
                <a:lnTo>
                  <a:pt x="10040264" y="1917700"/>
                </a:lnTo>
                <a:lnTo>
                  <a:pt x="10040264" y="1854200"/>
                </a:lnTo>
                <a:lnTo>
                  <a:pt x="9177325" y="1854200"/>
                </a:lnTo>
                <a:lnTo>
                  <a:pt x="9177325" y="990600"/>
                </a:lnTo>
                <a:lnTo>
                  <a:pt x="10040264" y="990600"/>
                </a:lnTo>
                <a:lnTo>
                  <a:pt x="10040264" y="927100"/>
                </a:lnTo>
                <a:lnTo>
                  <a:pt x="9177325" y="927100"/>
                </a:lnTo>
                <a:lnTo>
                  <a:pt x="9177325" y="50800"/>
                </a:lnTo>
                <a:lnTo>
                  <a:pt x="10040264" y="50800"/>
                </a:lnTo>
                <a:lnTo>
                  <a:pt x="10040264" y="0"/>
                </a:lnTo>
                <a:lnTo>
                  <a:pt x="9168346" y="0"/>
                </a:lnTo>
                <a:lnTo>
                  <a:pt x="9119641" y="0"/>
                </a:lnTo>
                <a:lnTo>
                  <a:pt x="9110650" y="0"/>
                </a:lnTo>
                <a:lnTo>
                  <a:pt x="9110650" y="50800"/>
                </a:lnTo>
                <a:lnTo>
                  <a:pt x="9110650" y="10223487"/>
                </a:lnTo>
                <a:lnTo>
                  <a:pt x="8247735" y="10223487"/>
                </a:lnTo>
                <a:lnTo>
                  <a:pt x="8247735" y="9347187"/>
                </a:lnTo>
                <a:lnTo>
                  <a:pt x="9110650" y="9347187"/>
                </a:lnTo>
                <a:lnTo>
                  <a:pt x="9110650" y="9283687"/>
                </a:lnTo>
                <a:lnTo>
                  <a:pt x="8247735" y="9283687"/>
                </a:lnTo>
                <a:lnTo>
                  <a:pt x="8247735" y="8420087"/>
                </a:lnTo>
                <a:lnTo>
                  <a:pt x="9110650" y="8420087"/>
                </a:lnTo>
                <a:lnTo>
                  <a:pt x="9110650" y="8356587"/>
                </a:lnTo>
                <a:lnTo>
                  <a:pt x="8247735" y="8356587"/>
                </a:lnTo>
                <a:lnTo>
                  <a:pt x="8247735" y="7492987"/>
                </a:lnTo>
                <a:lnTo>
                  <a:pt x="9110650" y="7492987"/>
                </a:lnTo>
                <a:lnTo>
                  <a:pt x="9110650" y="7429487"/>
                </a:lnTo>
                <a:lnTo>
                  <a:pt x="8247735" y="7429487"/>
                </a:lnTo>
                <a:lnTo>
                  <a:pt x="8247735" y="6565900"/>
                </a:lnTo>
                <a:lnTo>
                  <a:pt x="9110650" y="6565900"/>
                </a:lnTo>
                <a:lnTo>
                  <a:pt x="9110650" y="6502400"/>
                </a:lnTo>
                <a:lnTo>
                  <a:pt x="8247735" y="6502400"/>
                </a:lnTo>
                <a:lnTo>
                  <a:pt x="8247735" y="5638800"/>
                </a:lnTo>
                <a:lnTo>
                  <a:pt x="9110650" y="5638800"/>
                </a:lnTo>
                <a:lnTo>
                  <a:pt x="9110650" y="5575300"/>
                </a:lnTo>
                <a:lnTo>
                  <a:pt x="8247735" y="5575300"/>
                </a:lnTo>
                <a:lnTo>
                  <a:pt x="8247735" y="4699000"/>
                </a:lnTo>
                <a:lnTo>
                  <a:pt x="9110650" y="4699000"/>
                </a:lnTo>
                <a:lnTo>
                  <a:pt x="9110650" y="4635500"/>
                </a:lnTo>
                <a:lnTo>
                  <a:pt x="8247735" y="4635500"/>
                </a:lnTo>
                <a:lnTo>
                  <a:pt x="8247735" y="3771900"/>
                </a:lnTo>
                <a:lnTo>
                  <a:pt x="9110650" y="3771900"/>
                </a:lnTo>
                <a:lnTo>
                  <a:pt x="9110650" y="3708400"/>
                </a:lnTo>
                <a:lnTo>
                  <a:pt x="8247735" y="3708400"/>
                </a:lnTo>
                <a:lnTo>
                  <a:pt x="8247735" y="2844800"/>
                </a:lnTo>
                <a:lnTo>
                  <a:pt x="9110650" y="2844800"/>
                </a:lnTo>
                <a:lnTo>
                  <a:pt x="9110650" y="2781300"/>
                </a:lnTo>
                <a:lnTo>
                  <a:pt x="8247735" y="2781300"/>
                </a:lnTo>
                <a:lnTo>
                  <a:pt x="8247735" y="1917700"/>
                </a:lnTo>
                <a:lnTo>
                  <a:pt x="9110650" y="1917700"/>
                </a:lnTo>
                <a:lnTo>
                  <a:pt x="9110650" y="1854200"/>
                </a:lnTo>
                <a:lnTo>
                  <a:pt x="8247735" y="1854200"/>
                </a:lnTo>
                <a:lnTo>
                  <a:pt x="8247735" y="990600"/>
                </a:lnTo>
                <a:lnTo>
                  <a:pt x="9110650" y="990600"/>
                </a:lnTo>
                <a:lnTo>
                  <a:pt x="9110650" y="927100"/>
                </a:lnTo>
                <a:lnTo>
                  <a:pt x="8247735" y="927100"/>
                </a:lnTo>
                <a:lnTo>
                  <a:pt x="8247735" y="50800"/>
                </a:lnTo>
                <a:lnTo>
                  <a:pt x="9110650" y="50800"/>
                </a:lnTo>
                <a:lnTo>
                  <a:pt x="9110650" y="0"/>
                </a:lnTo>
                <a:lnTo>
                  <a:pt x="8186382" y="0"/>
                </a:lnTo>
                <a:lnTo>
                  <a:pt x="8186382" y="50800"/>
                </a:lnTo>
                <a:lnTo>
                  <a:pt x="8186382" y="927100"/>
                </a:lnTo>
                <a:lnTo>
                  <a:pt x="8186382" y="10223487"/>
                </a:lnTo>
                <a:lnTo>
                  <a:pt x="7318121" y="10223487"/>
                </a:lnTo>
                <a:lnTo>
                  <a:pt x="7318121" y="9347187"/>
                </a:lnTo>
                <a:lnTo>
                  <a:pt x="8186382" y="9347187"/>
                </a:lnTo>
                <a:lnTo>
                  <a:pt x="8186382" y="9283687"/>
                </a:lnTo>
                <a:lnTo>
                  <a:pt x="7318121" y="9283687"/>
                </a:lnTo>
                <a:lnTo>
                  <a:pt x="7318121" y="8420087"/>
                </a:lnTo>
                <a:lnTo>
                  <a:pt x="8186382" y="8420087"/>
                </a:lnTo>
                <a:lnTo>
                  <a:pt x="8186382" y="8356587"/>
                </a:lnTo>
                <a:lnTo>
                  <a:pt x="7318121" y="8356587"/>
                </a:lnTo>
                <a:lnTo>
                  <a:pt x="7318121" y="7492987"/>
                </a:lnTo>
                <a:lnTo>
                  <a:pt x="8186382" y="7492987"/>
                </a:lnTo>
                <a:lnTo>
                  <a:pt x="8186382" y="7429487"/>
                </a:lnTo>
                <a:lnTo>
                  <a:pt x="7318121" y="7429487"/>
                </a:lnTo>
                <a:lnTo>
                  <a:pt x="7318121" y="6565900"/>
                </a:lnTo>
                <a:lnTo>
                  <a:pt x="8186382" y="6565900"/>
                </a:lnTo>
                <a:lnTo>
                  <a:pt x="8186382" y="6502400"/>
                </a:lnTo>
                <a:lnTo>
                  <a:pt x="7318121" y="6502400"/>
                </a:lnTo>
                <a:lnTo>
                  <a:pt x="7318121" y="5638800"/>
                </a:lnTo>
                <a:lnTo>
                  <a:pt x="8186382" y="5638800"/>
                </a:lnTo>
                <a:lnTo>
                  <a:pt x="8186382" y="5575300"/>
                </a:lnTo>
                <a:lnTo>
                  <a:pt x="7318121" y="5575300"/>
                </a:lnTo>
                <a:lnTo>
                  <a:pt x="7318121" y="4699000"/>
                </a:lnTo>
                <a:lnTo>
                  <a:pt x="8186382" y="4699000"/>
                </a:lnTo>
                <a:lnTo>
                  <a:pt x="8186382" y="4635500"/>
                </a:lnTo>
                <a:lnTo>
                  <a:pt x="7318121" y="4635500"/>
                </a:lnTo>
                <a:lnTo>
                  <a:pt x="7318121" y="3771900"/>
                </a:lnTo>
                <a:lnTo>
                  <a:pt x="8186382" y="3771900"/>
                </a:lnTo>
                <a:lnTo>
                  <a:pt x="8186382" y="3708400"/>
                </a:lnTo>
                <a:lnTo>
                  <a:pt x="7318121" y="3708400"/>
                </a:lnTo>
                <a:lnTo>
                  <a:pt x="7318121" y="2844800"/>
                </a:lnTo>
                <a:lnTo>
                  <a:pt x="8186382" y="2844800"/>
                </a:lnTo>
                <a:lnTo>
                  <a:pt x="8186382" y="2781300"/>
                </a:lnTo>
                <a:lnTo>
                  <a:pt x="7318121" y="2781300"/>
                </a:lnTo>
                <a:lnTo>
                  <a:pt x="7318121" y="1917700"/>
                </a:lnTo>
                <a:lnTo>
                  <a:pt x="8186382" y="1917700"/>
                </a:lnTo>
                <a:lnTo>
                  <a:pt x="8186382" y="1854200"/>
                </a:lnTo>
                <a:lnTo>
                  <a:pt x="7318121" y="1854200"/>
                </a:lnTo>
                <a:lnTo>
                  <a:pt x="7318121" y="990600"/>
                </a:lnTo>
                <a:lnTo>
                  <a:pt x="8186382" y="990600"/>
                </a:lnTo>
                <a:lnTo>
                  <a:pt x="8186382" y="927100"/>
                </a:lnTo>
                <a:lnTo>
                  <a:pt x="7318121" y="927100"/>
                </a:lnTo>
                <a:lnTo>
                  <a:pt x="7318121" y="50800"/>
                </a:lnTo>
                <a:lnTo>
                  <a:pt x="8186382" y="50800"/>
                </a:lnTo>
                <a:lnTo>
                  <a:pt x="8186382" y="0"/>
                </a:lnTo>
                <a:lnTo>
                  <a:pt x="7256767" y="0"/>
                </a:lnTo>
                <a:lnTo>
                  <a:pt x="7256767" y="50800"/>
                </a:lnTo>
                <a:lnTo>
                  <a:pt x="7256767" y="927100"/>
                </a:lnTo>
                <a:lnTo>
                  <a:pt x="7256767" y="10223487"/>
                </a:lnTo>
                <a:lnTo>
                  <a:pt x="6388532" y="10223487"/>
                </a:lnTo>
                <a:lnTo>
                  <a:pt x="6388532" y="9347187"/>
                </a:lnTo>
                <a:lnTo>
                  <a:pt x="7256767" y="9347187"/>
                </a:lnTo>
                <a:lnTo>
                  <a:pt x="7256767" y="9283687"/>
                </a:lnTo>
                <a:lnTo>
                  <a:pt x="6388532" y="9283687"/>
                </a:lnTo>
                <a:lnTo>
                  <a:pt x="6388532" y="8420087"/>
                </a:lnTo>
                <a:lnTo>
                  <a:pt x="7256767" y="8420087"/>
                </a:lnTo>
                <a:lnTo>
                  <a:pt x="7256767" y="8356587"/>
                </a:lnTo>
                <a:lnTo>
                  <a:pt x="6388532" y="8356587"/>
                </a:lnTo>
                <a:lnTo>
                  <a:pt x="6388532" y="7492987"/>
                </a:lnTo>
                <a:lnTo>
                  <a:pt x="7256767" y="7492987"/>
                </a:lnTo>
                <a:lnTo>
                  <a:pt x="7256767" y="7429487"/>
                </a:lnTo>
                <a:lnTo>
                  <a:pt x="6388532" y="7429487"/>
                </a:lnTo>
                <a:lnTo>
                  <a:pt x="6388532" y="6565900"/>
                </a:lnTo>
                <a:lnTo>
                  <a:pt x="7256767" y="6565900"/>
                </a:lnTo>
                <a:lnTo>
                  <a:pt x="7256767" y="6502400"/>
                </a:lnTo>
                <a:lnTo>
                  <a:pt x="6388532" y="6502400"/>
                </a:lnTo>
                <a:lnTo>
                  <a:pt x="6388532" y="5638800"/>
                </a:lnTo>
                <a:lnTo>
                  <a:pt x="7256767" y="5638800"/>
                </a:lnTo>
                <a:lnTo>
                  <a:pt x="7256767" y="5575300"/>
                </a:lnTo>
                <a:lnTo>
                  <a:pt x="6388532" y="5575300"/>
                </a:lnTo>
                <a:lnTo>
                  <a:pt x="6388532" y="4699000"/>
                </a:lnTo>
                <a:lnTo>
                  <a:pt x="7256767" y="4699000"/>
                </a:lnTo>
                <a:lnTo>
                  <a:pt x="7256767" y="4635500"/>
                </a:lnTo>
                <a:lnTo>
                  <a:pt x="6388532" y="4635500"/>
                </a:lnTo>
                <a:lnTo>
                  <a:pt x="6388532" y="3771900"/>
                </a:lnTo>
                <a:lnTo>
                  <a:pt x="7256767" y="3771900"/>
                </a:lnTo>
                <a:lnTo>
                  <a:pt x="7256767" y="3708400"/>
                </a:lnTo>
                <a:lnTo>
                  <a:pt x="6388532" y="3708400"/>
                </a:lnTo>
                <a:lnTo>
                  <a:pt x="6388532" y="2844800"/>
                </a:lnTo>
                <a:lnTo>
                  <a:pt x="7256767" y="2844800"/>
                </a:lnTo>
                <a:lnTo>
                  <a:pt x="7256767" y="2781300"/>
                </a:lnTo>
                <a:lnTo>
                  <a:pt x="6388532" y="2781300"/>
                </a:lnTo>
                <a:lnTo>
                  <a:pt x="6388532" y="1917700"/>
                </a:lnTo>
                <a:lnTo>
                  <a:pt x="7256767" y="1917700"/>
                </a:lnTo>
                <a:lnTo>
                  <a:pt x="7256767" y="1854200"/>
                </a:lnTo>
                <a:lnTo>
                  <a:pt x="6388532" y="1854200"/>
                </a:lnTo>
                <a:lnTo>
                  <a:pt x="6388532" y="990600"/>
                </a:lnTo>
                <a:lnTo>
                  <a:pt x="7256767" y="990600"/>
                </a:lnTo>
                <a:lnTo>
                  <a:pt x="7256767" y="927100"/>
                </a:lnTo>
                <a:lnTo>
                  <a:pt x="6388532" y="927100"/>
                </a:lnTo>
                <a:lnTo>
                  <a:pt x="6388532" y="50800"/>
                </a:lnTo>
                <a:lnTo>
                  <a:pt x="7256767" y="50800"/>
                </a:lnTo>
                <a:lnTo>
                  <a:pt x="7256767" y="0"/>
                </a:lnTo>
                <a:lnTo>
                  <a:pt x="6327178" y="0"/>
                </a:lnTo>
                <a:lnTo>
                  <a:pt x="6327178" y="50800"/>
                </a:lnTo>
                <a:lnTo>
                  <a:pt x="6327178" y="927100"/>
                </a:lnTo>
                <a:lnTo>
                  <a:pt x="6327178" y="10223487"/>
                </a:lnTo>
                <a:lnTo>
                  <a:pt x="5458917" y="10223487"/>
                </a:lnTo>
                <a:lnTo>
                  <a:pt x="5458917" y="9347187"/>
                </a:lnTo>
                <a:lnTo>
                  <a:pt x="6327178" y="9347187"/>
                </a:lnTo>
                <a:lnTo>
                  <a:pt x="6327178" y="9283687"/>
                </a:lnTo>
                <a:lnTo>
                  <a:pt x="5458917" y="9283687"/>
                </a:lnTo>
                <a:lnTo>
                  <a:pt x="5458917" y="8420087"/>
                </a:lnTo>
                <a:lnTo>
                  <a:pt x="6327178" y="8420087"/>
                </a:lnTo>
                <a:lnTo>
                  <a:pt x="6327178" y="8356587"/>
                </a:lnTo>
                <a:lnTo>
                  <a:pt x="5458917" y="8356587"/>
                </a:lnTo>
                <a:lnTo>
                  <a:pt x="5458917" y="7492987"/>
                </a:lnTo>
                <a:lnTo>
                  <a:pt x="6327178" y="7492987"/>
                </a:lnTo>
                <a:lnTo>
                  <a:pt x="6327178" y="7429487"/>
                </a:lnTo>
                <a:lnTo>
                  <a:pt x="5458917" y="7429487"/>
                </a:lnTo>
                <a:lnTo>
                  <a:pt x="5458917" y="6565900"/>
                </a:lnTo>
                <a:lnTo>
                  <a:pt x="6327178" y="6565900"/>
                </a:lnTo>
                <a:lnTo>
                  <a:pt x="6327178" y="6502400"/>
                </a:lnTo>
                <a:lnTo>
                  <a:pt x="5458917" y="6502400"/>
                </a:lnTo>
                <a:lnTo>
                  <a:pt x="5458917" y="5638800"/>
                </a:lnTo>
                <a:lnTo>
                  <a:pt x="6327178" y="5638800"/>
                </a:lnTo>
                <a:lnTo>
                  <a:pt x="6327178" y="5575300"/>
                </a:lnTo>
                <a:lnTo>
                  <a:pt x="5458917" y="5575300"/>
                </a:lnTo>
                <a:lnTo>
                  <a:pt x="5458917" y="4699000"/>
                </a:lnTo>
                <a:lnTo>
                  <a:pt x="6327178" y="4699000"/>
                </a:lnTo>
                <a:lnTo>
                  <a:pt x="6327178" y="4635500"/>
                </a:lnTo>
                <a:lnTo>
                  <a:pt x="5458917" y="4635500"/>
                </a:lnTo>
                <a:lnTo>
                  <a:pt x="5458917" y="3771900"/>
                </a:lnTo>
                <a:lnTo>
                  <a:pt x="6327178" y="3771900"/>
                </a:lnTo>
                <a:lnTo>
                  <a:pt x="6327178" y="3708400"/>
                </a:lnTo>
                <a:lnTo>
                  <a:pt x="5458917" y="3708400"/>
                </a:lnTo>
                <a:lnTo>
                  <a:pt x="5458917" y="2844800"/>
                </a:lnTo>
                <a:lnTo>
                  <a:pt x="6327178" y="2844800"/>
                </a:lnTo>
                <a:lnTo>
                  <a:pt x="6327178" y="2781300"/>
                </a:lnTo>
                <a:lnTo>
                  <a:pt x="5458917" y="2781300"/>
                </a:lnTo>
                <a:lnTo>
                  <a:pt x="5458917" y="1917700"/>
                </a:lnTo>
                <a:lnTo>
                  <a:pt x="6327178" y="1917700"/>
                </a:lnTo>
                <a:lnTo>
                  <a:pt x="6327178" y="1854200"/>
                </a:lnTo>
                <a:lnTo>
                  <a:pt x="5458917" y="1854200"/>
                </a:lnTo>
                <a:lnTo>
                  <a:pt x="5458917" y="990600"/>
                </a:lnTo>
                <a:lnTo>
                  <a:pt x="6327178" y="990600"/>
                </a:lnTo>
                <a:lnTo>
                  <a:pt x="6327178" y="927100"/>
                </a:lnTo>
                <a:lnTo>
                  <a:pt x="5458917" y="927100"/>
                </a:lnTo>
                <a:lnTo>
                  <a:pt x="5458917" y="50800"/>
                </a:lnTo>
                <a:lnTo>
                  <a:pt x="6327178" y="50800"/>
                </a:lnTo>
                <a:lnTo>
                  <a:pt x="6327178" y="0"/>
                </a:lnTo>
                <a:lnTo>
                  <a:pt x="5397563" y="0"/>
                </a:lnTo>
                <a:lnTo>
                  <a:pt x="5397563" y="50800"/>
                </a:lnTo>
                <a:lnTo>
                  <a:pt x="5397563" y="927100"/>
                </a:lnTo>
                <a:lnTo>
                  <a:pt x="5397563" y="10223487"/>
                </a:lnTo>
                <a:lnTo>
                  <a:pt x="4529328" y="10223487"/>
                </a:lnTo>
                <a:lnTo>
                  <a:pt x="4529328" y="9347187"/>
                </a:lnTo>
                <a:lnTo>
                  <a:pt x="5397563" y="9347187"/>
                </a:lnTo>
                <a:lnTo>
                  <a:pt x="5397563" y="9283687"/>
                </a:lnTo>
                <a:lnTo>
                  <a:pt x="4529328" y="9283687"/>
                </a:lnTo>
                <a:lnTo>
                  <a:pt x="4529328" y="8420087"/>
                </a:lnTo>
                <a:lnTo>
                  <a:pt x="5397563" y="8420087"/>
                </a:lnTo>
                <a:lnTo>
                  <a:pt x="5397563" y="8356587"/>
                </a:lnTo>
                <a:lnTo>
                  <a:pt x="4529328" y="8356587"/>
                </a:lnTo>
                <a:lnTo>
                  <a:pt x="4529328" y="7492987"/>
                </a:lnTo>
                <a:lnTo>
                  <a:pt x="5397563" y="7492987"/>
                </a:lnTo>
                <a:lnTo>
                  <a:pt x="5397563" y="7429487"/>
                </a:lnTo>
                <a:lnTo>
                  <a:pt x="4529328" y="7429487"/>
                </a:lnTo>
                <a:lnTo>
                  <a:pt x="4529328" y="6565900"/>
                </a:lnTo>
                <a:lnTo>
                  <a:pt x="5397563" y="6565900"/>
                </a:lnTo>
                <a:lnTo>
                  <a:pt x="5397563" y="6502400"/>
                </a:lnTo>
                <a:lnTo>
                  <a:pt x="4529328" y="6502400"/>
                </a:lnTo>
                <a:lnTo>
                  <a:pt x="4529328" y="5638800"/>
                </a:lnTo>
                <a:lnTo>
                  <a:pt x="5397563" y="5638800"/>
                </a:lnTo>
                <a:lnTo>
                  <a:pt x="5397563" y="5575300"/>
                </a:lnTo>
                <a:lnTo>
                  <a:pt x="4529328" y="5575300"/>
                </a:lnTo>
                <a:lnTo>
                  <a:pt x="4529328" y="4699000"/>
                </a:lnTo>
                <a:lnTo>
                  <a:pt x="5397563" y="4699000"/>
                </a:lnTo>
                <a:lnTo>
                  <a:pt x="5397563" y="4635500"/>
                </a:lnTo>
                <a:lnTo>
                  <a:pt x="4529328" y="4635500"/>
                </a:lnTo>
                <a:lnTo>
                  <a:pt x="4529328" y="3771900"/>
                </a:lnTo>
                <a:lnTo>
                  <a:pt x="5397563" y="3771900"/>
                </a:lnTo>
                <a:lnTo>
                  <a:pt x="5397563" y="3708400"/>
                </a:lnTo>
                <a:lnTo>
                  <a:pt x="4529328" y="3708400"/>
                </a:lnTo>
                <a:lnTo>
                  <a:pt x="4529328" y="2844800"/>
                </a:lnTo>
                <a:lnTo>
                  <a:pt x="5397563" y="2844800"/>
                </a:lnTo>
                <a:lnTo>
                  <a:pt x="5397563" y="2781300"/>
                </a:lnTo>
                <a:lnTo>
                  <a:pt x="4529328" y="2781300"/>
                </a:lnTo>
                <a:lnTo>
                  <a:pt x="4529328" y="1917700"/>
                </a:lnTo>
                <a:lnTo>
                  <a:pt x="5397563" y="1917700"/>
                </a:lnTo>
                <a:lnTo>
                  <a:pt x="5397563" y="1854200"/>
                </a:lnTo>
                <a:lnTo>
                  <a:pt x="4529328" y="1854200"/>
                </a:lnTo>
                <a:lnTo>
                  <a:pt x="4529328" y="990600"/>
                </a:lnTo>
                <a:lnTo>
                  <a:pt x="5397563" y="990600"/>
                </a:lnTo>
                <a:lnTo>
                  <a:pt x="5397563" y="927100"/>
                </a:lnTo>
                <a:lnTo>
                  <a:pt x="4529328" y="927100"/>
                </a:lnTo>
                <a:lnTo>
                  <a:pt x="4529328" y="50800"/>
                </a:lnTo>
                <a:lnTo>
                  <a:pt x="5397563" y="50800"/>
                </a:lnTo>
                <a:lnTo>
                  <a:pt x="5397563" y="0"/>
                </a:lnTo>
                <a:lnTo>
                  <a:pt x="4467974" y="0"/>
                </a:lnTo>
                <a:lnTo>
                  <a:pt x="4467974" y="50800"/>
                </a:lnTo>
                <a:lnTo>
                  <a:pt x="4467974" y="927100"/>
                </a:lnTo>
                <a:lnTo>
                  <a:pt x="4467974" y="10223487"/>
                </a:lnTo>
                <a:lnTo>
                  <a:pt x="3599713" y="10223487"/>
                </a:lnTo>
                <a:lnTo>
                  <a:pt x="3599713" y="9347187"/>
                </a:lnTo>
                <a:lnTo>
                  <a:pt x="4467974" y="9347187"/>
                </a:lnTo>
                <a:lnTo>
                  <a:pt x="4467974" y="9283687"/>
                </a:lnTo>
                <a:lnTo>
                  <a:pt x="3599713" y="9283687"/>
                </a:lnTo>
                <a:lnTo>
                  <a:pt x="3599713" y="8420087"/>
                </a:lnTo>
                <a:lnTo>
                  <a:pt x="4467974" y="8420087"/>
                </a:lnTo>
                <a:lnTo>
                  <a:pt x="4467974" y="8356587"/>
                </a:lnTo>
                <a:lnTo>
                  <a:pt x="3599713" y="8356587"/>
                </a:lnTo>
                <a:lnTo>
                  <a:pt x="3599713" y="7492987"/>
                </a:lnTo>
                <a:lnTo>
                  <a:pt x="4467974" y="7492987"/>
                </a:lnTo>
                <a:lnTo>
                  <a:pt x="4467974" y="7429487"/>
                </a:lnTo>
                <a:lnTo>
                  <a:pt x="3599713" y="7429487"/>
                </a:lnTo>
                <a:lnTo>
                  <a:pt x="3599713" y="6565900"/>
                </a:lnTo>
                <a:lnTo>
                  <a:pt x="4467974" y="6565900"/>
                </a:lnTo>
                <a:lnTo>
                  <a:pt x="4467974" y="6502400"/>
                </a:lnTo>
                <a:lnTo>
                  <a:pt x="3599713" y="6502400"/>
                </a:lnTo>
                <a:lnTo>
                  <a:pt x="3599713" y="5638800"/>
                </a:lnTo>
                <a:lnTo>
                  <a:pt x="4467974" y="5638800"/>
                </a:lnTo>
                <a:lnTo>
                  <a:pt x="4467974" y="5575300"/>
                </a:lnTo>
                <a:lnTo>
                  <a:pt x="3599713" y="5575300"/>
                </a:lnTo>
                <a:lnTo>
                  <a:pt x="3599713" y="4699000"/>
                </a:lnTo>
                <a:lnTo>
                  <a:pt x="4467974" y="4699000"/>
                </a:lnTo>
                <a:lnTo>
                  <a:pt x="4467974" y="4635500"/>
                </a:lnTo>
                <a:lnTo>
                  <a:pt x="3599713" y="4635500"/>
                </a:lnTo>
                <a:lnTo>
                  <a:pt x="3599713" y="3771900"/>
                </a:lnTo>
                <a:lnTo>
                  <a:pt x="4467974" y="3771900"/>
                </a:lnTo>
                <a:lnTo>
                  <a:pt x="4467974" y="3708400"/>
                </a:lnTo>
                <a:lnTo>
                  <a:pt x="3599713" y="3708400"/>
                </a:lnTo>
                <a:lnTo>
                  <a:pt x="3599713" y="2844800"/>
                </a:lnTo>
                <a:lnTo>
                  <a:pt x="4467974" y="2844800"/>
                </a:lnTo>
                <a:lnTo>
                  <a:pt x="4467974" y="2781300"/>
                </a:lnTo>
                <a:lnTo>
                  <a:pt x="3599713" y="2781300"/>
                </a:lnTo>
                <a:lnTo>
                  <a:pt x="3599713" y="1917700"/>
                </a:lnTo>
                <a:lnTo>
                  <a:pt x="4467974" y="1917700"/>
                </a:lnTo>
                <a:lnTo>
                  <a:pt x="4467974" y="1854200"/>
                </a:lnTo>
                <a:lnTo>
                  <a:pt x="3599713" y="1854200"/>
                </a:lnTo>
                <a:lnTo>
                  <a:pt x="3599713" y="990600"/>
                </a:lnTo>
                <a:lnTo>
                  <a:pt x="4467974" y="990600"/>
                </a:lnTo>
                <a:lnTo>
                  <a:pt x="4467974" y="927100"/>
                </a:lnTo>
                <a:lnTo>
                  <a:pt x="3599713" y="927100"/>
                </a:lnTo>
                <a:lnTo>
                  <a:pt x="3599713" y="50800"/>
                </a:lnTo>
                <a:lnTo>
                  <a:pt x="4467974" y="50800"/>
                </a:lnTo>
                <a:lnTo>
                  <a:pt x="4467974" y="0"/>
                </a:lnTo>
                <a:lnTo>
                  <a:pt x="3538359" y="0"/>
                </a:lnTo>
                <a:lnTo>
                  <a:pt x="3538359" y="50800"/>
                </a:lnTo>
                <a:lnTo>
                  <a:pt x="3538359" y="927100"/>
                </a:lnTo>
                <a:lnTo>
                  <a:pt x="3538359" y="10223487"/>
                </a:lnTo>
                <a:lnTo>
                  <a:pt x="2670098" y="10223487"/>
                </a:lnTo>
                <a:lnTo>
                  <a:pt x="2670098" y="9347187"/>
                </a:lnTo>
                <a:lnTo>
                  <a:pt x="3538359" y="9347187"/>
                </a:lnTo>
                <a:lnTo>
                  <a:pt x="3538359" y="9283687"/>
                </a:lnTo>
                <a:lnTo>
                  <a:pt x="2670098" y="9283687"/>
                </a:lnTo>
                <a:lnTo>
                  <a:pt x="2670098" y="8420087"/>
                </a:lnTo>
                <a:lnTo>
                  <a:pt x="3538359" y="8420087"/>
                </a:lnTo>
                <a:lnTo>
                  <a:pt x="3538359" y="8356587"/>
                </a:lnTo>
                <a:lnTo>
                  <a:pt x="2670098" y="8356587"/>
                </a:lnTo>
                <a:lnTo>
                  <a:pt x="2670098" y="7492987"/>
                </a:lnTo>
                <a:lnTo>
                  <a:pt x="3538359" y="7492987"/>
                </a:lnTo>
                <a:lnTo>
                  <a:pt x="3538359" y="7429487"/>
                </a:lnTo>
                <a:lnTo>
                  <a:pt x="2670098" y="7429487"/>
                </a:lnTo>
                <a:lnTo>
                  <a:pt x="2670098" y="6565900"/>
                </a:lnTo>
                <a:lnTo>
                  <a:pt x="3538359" y="6565900"/>
                </a:lnTo>
                <a:lnTo>
                  <a:pt x="3538359" y="6502400"/>
                </a:lnTo>
                <a:lnTo>
                  <a:pt x="2670098" y="6502400"/>
                </a:lnTo>
                <a:lnTo>
                  <a:pt x="2670098" y="5638800"/>
                </a:lnTo>
                <a:lnTo>
                  <a:pt x="3538359" y="5638800"/>
                </a:lnTo>
                <a:lnTo>
                  <a:pt x="3538359" y="5575300"/>
                </a:lnTo>
                <a:lnTo>
                  <a:pt x="2670098" y="5575300"/>
                </a:lnTo>
                <a:lnTo>
                  <a:pt x="2670098" y="4699000"/>
                </a:lnTo>
                <a:lnTo>
                  <a:pt x="3538359" y="4699000"/>
                </a:lnTo>
                <a:lnTo>
                  <a:pt x="3538359" y="4635500"/>
                </a:lnTo>
                <a:lnTo>
                  <a:pt x="2670098" y="4635500"/>
                </a:lnTo>
                <a:lnTo>
                  <a:pt x="2670098" y="3771900"/>
                </a:lnTo>
                <a:lnTo>
                  <a:pt x="3538359" y="3771900"/>
                </a:lnTo>
                <a:lnTo>
                  <a:pt x="3538359" y="3708400"/>
                </a:lnTo>
                <a:lnTo>
                  <a:pt x="2670098" y="3708400"/>
                </a:lnTo>
                <a:lnTo>
                  <a:pt x="2670098" y="2844800"/>
                </a:lnTo>
                <a:lnTo>
                  <a:pt x="3538359" y="2844800"/>
                </a:lnTo>
                <a:lnTo>
                  <a:pt x="3538359" y="2781300"/>
                </a:lnTo>
                <a:lnTo>
                  <a:pt x="2670098" y="2781300"/>
                </a:lnTo>
                <a:lnTo>
                  <a:pt x="2670098" y="1917700"/>
                </a:lnTo>
                <a:lnTo>
                  <a:pt x="3538359" y="1917700"/>
                </a:lnTo>
                <a:lnTo>
                  <a:pt x="3538359" y="1854200"/>
                </a:lnTo>
                <a:lnTo>
                  <a:pt x="2670098" y="1854200"/>
                </a:lnTo>
                <a:lnTo>
                  <a:pt x="2670098" y="990600"/>
                </a:lnTo>
                <a:lnTo>
                  <a:pt x="3538359" y="990600"/>
                </a:lnTo>
                <a:lnTo>
                  <a:pt x="3538359" y="927100"/>
                </a:lnTo>
                <a:lnTo>
                  <a:pt x="2670098" y="927100"/>
                </a:lnTo>
                <a:lnTo>
                  <a:pt x="2670098" y="50800"/>
                </a:lnTo>
                <a:lnTo>
                  <a:pt x="3538359" y="50800"/>
                </a:lnTo>
                <a:lnTo>
                  <a:pt x="3538359" y="0"/>
                </a:lnTo>
                <a:lnTo>
                  <a:pt x="2608770" y="0"/>
                </a:lnTo>
                <a:lnTo>
                  <a:pt x="2608770" y="5638800"/>
                </a:lnTo>
                <a:lnTo>
                  <a:pt x="2608770" y="6502400"/>
                </a:lnTo>
                <a:lnTo>
                  <a:pt x="2608770" y="10223487"/>
                </a:lnTo>
                <a:lnTo>
                  <a:pt x="1740509" y="10223487"/>
                </a:lnTo>
                <a:lnTo>
                  <a:pt x="1740509" y="9347187"/>
                </a:lnTo>
                <a:lnTo>
                  <a:pt x="2608770" y="9347187"/>
                </a:lnTo>
                <a:lnTo>
                  <a:pt x="2608770" y="9283687"/>
                </a:lnTo>
                <a:lnTo>
                  <a:pt x="1740509" y="9283687"/>
                </a:lnTo>
                <a:lnTo>
                  <a:pt x="1740509" y="8420087"/>
                </a:lnTo>
                <a:lnTo>
                  <a:pt x="2608770" y="8420087"/>
                </a:lnTo>
                <a:lnTo>
                  <a:pt x="2608770" y="7429487"/>
                </a:lnTo>
                <a:lnTo>
                  <a:pt x="2608745" y="7492987"/>
                </a:lnTo>
                <a:lnTo>
                  <a:pt x="2608745" y="8356587"/>
                </a:lnTo>
                <a:lnTo>
                  <a:pt x="1740484" y="8356587"/>
                </a:lnTo>
                <a:lnTo>
                  <a:pt x="1740484" y="7492987"/>
                </a:lnTo>
                <a:lnTo>
                  <a:pt x="2608745" y="7492987"/>
                </a:lnTo>
                <a:lnTo>
                  <a:pt x="2608745" y="7429487"/>
                </a:lnTo>
                <a:lnTo>
                  <a:pt x="1740509" y="7429487"/>
                </a:lnTo>
                <a:lnTo>
                  <a:pt x="1740509" y="6565900"/>
                </a:lnTo>
                <a:lnTo>
                  <a:pt x="2608770" y="6565900"/>
                </a:lnTo>
                <a:lnTo>
                  <a:pt x="2608770" y="6502400"/>
                </a:lnTo>
                <a:lnTo>
                  <a:pt x="1740509" y="6502400"/>
                </a:lnTo>
                <a:lnTo>
                  <a:pt x="1740509" y="5638800"/>
                </a:lnTo>
                <a:lnTo>
                  <a:pt x="2608770" y="5638800"/>
                </a:lnTo>
                <a:lnTo>
                  <a:pt x="2608770" y="0"/>
                </a:lnTo>
                <a:lnTo>
                  <a:pt x="2608745" y="50800"/>
                </a:lnTo>
                <a:lnTo>
                  <a:pt x="2608745" y="927100"/>
                </a:lnTo>
                <a:lnTo>
                  <a:pt x="2608745" y="5575300"/>
                </a:lnTo>
                <a:lnTo>
                  <a:pt x="1740484" y="5575300"/>
                </a:lnTo>
                <a:lnTo>
                  <a:pt x="1740484" y="4699000"/>
                </a:lnTo>
                <a:lnTo>
                  <a:pt x="2608745" y="4699000"/>
                </a:lnTo>
                <a:lnTo>
                  <a:pt x="2608745" y="4635500"/>
                </a:lnTo>
                <a:lnTo>
                  <a:pt x="1740484" y="4635500"/>
                </a:lnTo>
                <a:lnTo>
                  <a:pt x="1740484" y="3771900"/>
                </a:lnTo>
                <a:lnTo>
                  <a:pt x="2608745" y="3771900"/>
                </a:lnTo>
                <a:lnTo>
                  <a:pt x="2608745" y="3708400"/>
                </a:lnTo>
                <a:lnTo>
                  <a:pt x="1740484" y="3708400"/>
                </a:lnTo>
                <a:lnTo>
                  <a:pt x="1740484" y="2844800"/>
                </a:lnTo>
                <a:lnTo>
                  <a:pt x="2608745" y="2844800"/>
                </a:lnTo>
                <a:lnTo>
                  <a:pt x="2608745" y="2781300"/>
                </a:lnTo>
                <a:lnTo>
                  <a:pt x="1740484" y="2781300"/>
                </a:lnTo>
                <a:lnTo>
                  <a:pt x="1740484" y="1917700"/>
                </a:lnTo>
                <a:lnTo>
                  <a:pt x="2608745" y="1917700"/>
                </a:lnTo>
                <a:lnTo>
                  <a:pt x="2608745" y="1854200"/>
                </a:lnTo>
                <a:lnTo>
                  <a:pt x="1740484" y="1854200"/>
                </a:lnTo>
                <a:lnTo>
                  <a:pt x="1740484" y="990600"/>
                </a:lnTo>
                <a:lnTo>
                  <a:pt x="2608745" y="990600"/>
                </a:lnTo>
                <a:lnTo>
                  <a:pt x="2608745" y="927100"/>
                </a:lnTo>
                <a:lnTo>
                  <a:pt x="1740484" y="927100"/>
                </a:lnTo>
                <a:lnTo>
                  <a:pt x="1740484" y="50800"/>
                </a:lnTo>
                <a:lnTo>
                  <a:pt x="2608745" y="50800"/>
                </a:lnTo>
                <a:lnTo>
                  <a:pt x="2608745" y="0"/>
                </a:lnTo>
                <a:lnTo>
                  <a:pt x="1679155" y="0"/>
                </a:lnTo>
                <a:lnTo>
                  <a:pt x="1679155" y="50800"/>
                </a:lnTo>
                <a:lnTo>
                  <a:pt x="1679155" y="927100"/>
                </a:lnTo>
                <a:lnTo>
                  <a:pt x="1679155" y="10223487"/>
                </a:lnTo>
                <a:lnTo>
                  <a:pt x="810895" y="10223487"/>
                </a:lnTo>
                <a:lnTo>
                  <a:pt x="810895" y="9347187"/>
                </a:lnTo>
                <a:lnTo>
                  <a:pt x="1679155" y="9347187"/>
                </a:lnTo>
                <a:lnTo>
                  <a:pt x="1679155" y="9283687"/>
                </a:lnTo>
                <a:lnTo>
                  <a:pt x="810895" y="9283687"/>
                </a:lnTo>
                <a:lnTo>
                  <a:pt x="810895" y="8420087"/>
                </a:lnTo>
                <a:lnTo>
                  <a:pt x="1679155" y="8420087"/>
                </a:lnTo>
                <a:lnTo>
                  <a:pt x="1679155" y="8356587"/>
                </a:lnTo>
                <a:lnTo>
                  <a:pt x="810895" y="8356587"/>
                </a:lnTo>
                <a:lnTo>
                  <a:pt x="810895" y="7492987"/>
                </a:lnTo>
                <a:lnTo>
                  <a:pt x="1679155" y="7492987"/>
                </a:lnTo>
                <a:lnTo>
                  <a:pt x="1679155" y="7429487"/>
                </a:lnTo>
                <a:lnTo>
                  <a:pt x="810895" y="7429487"/>
                </a:lnTo>
                <a:lnTo>
                  <a:pt x="810895" y="6565900"/>
                </a:lnTo>
                <a:lnTo>
                  <a:pt x="1679155" y="6565900"/>
                </a:lnTo>
                <a:lnTo>
                  <a:pt x="1679155" y="6502400"/>
                </a:lnTo>
                <a:lnTo>
                  <a:pt x="810895" y="6502400"/>
                </a:lnTo>
                <a:lnTo>
                  <a:pt x="810895" y="5638800"/>
                </a:lnTo>
                <a:lnTo>
                  <a:pt x="1679155" y="5638800"/>
                </a:lnTo>
                <a:lnTo>
                  <a:pt x="1679155" y="5575300"/>
                </a:lnTo>
                <a:lnTo>
                  <a:pt x="810895" y="5575300"/>
                </a:lnTo>
                <a:lnTo>
                  <a:pt x="810895" y="4699000"/>
                </a:lnTo>
                <a:lnTo>
                  <a:pt x="1679155" y="4699000"/>
                </a:lnTo>
                <a:lnTo>
                  <a:pt x="1679155" y="4635500"/>
                </a:lnTo>
                <a:lnTo>
                  <a:pt x="810895" y="4635500"/>
                </a:lnTo>
                <a:lnTo>
                  <a:pt x="810895" y="3771900"/>
                </a:lnTo>
                <a:lnTo>
                  <a:pt x="1679155" y="3771900"/>
                </a:lnTo>
                <a:lnTo>
                  <a:pt x="1679155" y="3708400"/>
                </a:lnTo>
                <a:lnTo>
                  <a:pt x="810895" y="3708400"/>
                </a:lnTo>
                <a:lnTo>
                  <a:pt x="810895" y="2844800"/>
                </a:lnTo>
                <a:lnTo>
                  <a:pt x="1679155" y="2844800"/>
                </a:lnTo>
                <a:lnTo>
                  <a:pt x="1679155" y="2781300"/>
                </a:lnTo>
                <a:lnTo>
                  <a:pt x="810895" y="2781300"/>
                </a:lnTo>
                <a:lnTo>
                  <a:pt x="810895" y="1917700"/>
                </a:lnTo>
                <a:lnTo>
                  <a:pt x="1679155" y="1917700"/>
                </a:lnTo>
                <a:lnTo>
                  <a:pt x="1679155" y="1854200"/>
                </a:lnTo>
                <a:lnTo>
                  <a:pt x="810895" y="1854200"/>
                </a:lnTo>
                <a:lnTo>
                  <a:pt x="810895" y="990600"/>
                </a:lnTo>
                <a:lnTo>
                  <a:pt x="1679155" y="990600"/>
                </a:lnTo>
                <a:lnTo>
                  <a:pt x="1679155" y="927100"/>
                </a:lnTo>
                <a:lnTo>
                  <a:pt x="810895" y="927100"/>
                </a:lnTo>
                <a:lnTo>
                  <a:pt x="810895" y="50800"/>
                </a:lnTo>
                <a:lnTo>
                  <a:pt x="1679155" y="50800"/>
                </a:lnTo>
                <a:lnTo>
                  <a:pt x="1679155" y="0"/>
                </a:lnTo>
                <a:lnTo>
                  <a:pt x="0" y="0"/>
                </a:lnTo>
                <a:lnTo>
                  <a:pt x="0" y="50800"/>
                </a:lnTo>
                <a:lnTo>
                  <a:pt x="749554" y="50800"/>
                </a:lnTo>
                <a:lnTo>
                  <a:pt x="749554" y="927100"/>
                </a:lnTo>
                <a:lnTo>
                  <a:pt x="0" y="927100"/>
                </a:lnTo>
                <a:lnTo>
                  <a:pt x="0" y="990600"/>
                </a:lnTo>
                <a:lnTo>
                  <a:pt x="749541" y="990600"/>
                </a:lnTo>
                <a:lnTo>
                  <a:pt x="749541" y="1854200"/>
                </a:lnTo>
                <a:lnTo>
                  <a:pt x="0" y="1854200"/>
                </a:lnTo>
                <a:lnTo>
                  <a:pt x="0" y="1917700"/>
                </a:lnTo>
                <a:lnTo>
                  <a:pt x="749554" y="1917700"/>
                </a:lnTo>
                <a:lnTo>
                  <a:pt x="749554" y="2781300"/>
                </a:lnTo>
                <a:lnTo>
                  <a:pt x="0" y="2781300"/>
                </a:lnTo>
                <a:lnTo>
                  <a:pt x="0" y="2844800"/>
                </a:lnTo>
                <a:lnTo>
                  <a:pt x="749554" y="2844800"/>
                </a:lnTo>
                <a:lnTo>
                  <a:pt x="749554" y="3708400"/>
                </a:lnTo>
                <a:lnTo>
                  <a:pt x="0" y="3708400"/>
                </a:lnTo>
                <a:lnTo>
                  <a:pt x="0" y="3771900"/>
                </a:lnTo>
                <a:lnTo>
                  <a:pt x="749541" y="3771900"/>
                </a:lnTo>
                <a:lnTo>
                  <a:pt x="749541" y="4635500"/>
                </a:lnTo>
                <a:lnTo>
                  <a:pt x="0" y="4635500"/>
                </a:lnTo>
                <a:lnTo>
                  <a:pt x="0" y="4699000"/>
                </a:lnTo>
                <a:lnTo>
                  <a:pt x="749541" y="4699000"/>
                </a:lnTo>
                <a:lnTo>
                  <a:pt x="749541" y="5575300"/>
                </a:lnTo>
                <a:lnTo>
                  <a:pt x="0" y="5575300"/>
                </a:lnTo>
                <a:lnTo>
                  <a:pt x="0" y="5638800"/>
                </a:lnTo>
                <a:lnTo>
                  <a:pt x="749541" y="5638800"/>
                </a:lnTo>
                <a:lnTo>
                  <a:pt x="749541" y="6502400"/>
                </a:lnTo>
                <a:lnTo>
                  <a:pt x="0" y="6502400"/>
                </a:lnTo>
                <a:lnTo>
                  <a:pt x="0" y="6565900"/>
                </a:lnTo>
                <a:lnTo>
                  <a:pt x="749541" y="6565900"/>
                </a:lnTo>
                <a:lnTo>
                  <a:pt x="749541" y="7429487"/>
                </a:lnTo>
                <a:lnTo>
                  <a:pt x="0" y="7429487"/>
                </a:lnTo>
                <a:lnTo>
                  <a:pt x="0" y="7492987"/>
                </a:lnTo>
                <a:lnTo>
                  <a:pt x="749554" y="7492987"/>
                </a:lnTo>
                <a:lnTo>
                  <a:pt x="749554" y="8356587"/>
                </a:lnTo>
                <a:lnTo>
                  <a:pt x="0" y="8356587"/>
                </a:lnTo>
                <a:lnTo>
                  <a:pt x="0" y="8420087"/>
                </a:lnTo>
                <a:lnTo>
                  <a:pt x="749554" y="8420087"/>
                </a:lnTo>
                <a:lnTo>
                  <a:pt x="749554" y="9283687"/>
                </a:lnTo>
                <a:lnTo>
                  <a:pt x="0" y="9283687"/>
                </a:lnTo>
                <a:lnTo>
                  <a:pt x="0" y="9347187"/>
                </a:lnTo>
                <a:lnTo>
                  <a:pt x="749541" y="9347187"/>
                </a:lnTo>
                <a:lnTo>
                  <a:pt x="749541" y="10223487"/>
                </a:lnTo>
                <a:lnTo>
                  <a:pt x="0" y="10223487"/>
                </a:lnTo>
                <a:lnTo>
                  <a:pt x="0" y="10274287"/>
                </a:lnTo>
                <a:lnTo>
                  <a:pt x="9119641" y="10274287"/>
                </a:lnTo>
                <a:lnTo>
                  <a:pt x="9168346" y="10274287"/>
                </a:lnTo>
                <a:lnTo>
                  <a:pt x="18287988" y="10274287"/>
                </a:lnTo>
                <a:lnTo>
                  <a:pt x="18287988" y="10223487"/>
                </a:lnTo>
                <a:lnTo>
                  <a:pt x="17538446" y="10223487"/>
                </a:lnTo>
                <a:lnTo>
                  <a:pt x="17538446" y="9347187"/>
                </a:lnTo>
                <a:lnTo>
                  <a:pt x="18287988" y="9347187"/>
                </a:lnTo>
                <a:lnTo>
                  <a:pt x="18287988" y="9283687"/>
                </a:lnTo>
                <a:lnTo>
                  <a:pt x="17538446" y="9283687"/>
                </a:lnTo>
                <a:lnTo>
                  <a:pt x="17538446" y="8420087"/>
                </a:lnTo>
                <a:lnTo>
                  <a:pt x="18287988" y="8420087"/>
                </a:lnTo>
                <a:lnTo>
                  <a:pt x="18287988" y="8356587"/>
                </a:lnTo>
                <a:lnTo>
                  <a:pt x="17538446" y="8356587"/>
                </a:lnTo>
                <a:lnTo>
                  <a:pt x="17538446" y="7492987"/>
                </a:lnTo>
                <a:lnTo>
                  <a:pt x="18287988" y="7492987"/>
                </a:lnTo>
                <a:lnTo>
                  <a:pt x="18287988" y="7429487"/>
                </a:lnTo>
                <a:lnTo>
                  <a:pt x="17538446" y="7429487"/>
                </a:lnTo>
                <a:lnTo>
                  <a:pt x="17538446" y="6565900"/>
                </a:lnTo>
                <a:lnTo>
                  <a:pt x="18287988" y="6565900"/>
                </a:lnTo>
                <a:lnTo>
                  <a:pt x="18287988" y="6502400"/>
                </a:lnTo>
                <a:lnTo>
                  <a:pt x="17538446" y="6502400"/>
                </a:lnTo>
                <a:lnTo>
                  <a:pt x="17538446" y="5638800"/>
                </a:lnTo>
                <a:lnTo>
                  <a:pt x="18287988" y="5638800"/>
                </a:lnTo>
                <a:lnTo>
                  <a:pt x="18287988" y="5575300"/>
                </a:lnTo>
                <a:lnTo>
                  <a:pt x="17538446" y="5575300"/>
                </a:lnTo>
                <a:lnTo>
                  <a:pt x="17538446" y="4699000"/>
                </a:lnTo>
                <a:lnTo>
                  <a:pt x="18287988" y="4699000"/>
                </a:lnTo>
                <a:lnTo>
                  <a:pt x="18287988" y="4635500"/>
                </a:lnTo>
                <a:lnTo>
                  <a:pt x="17538446" y="4635500"/>
                </a:lnTo>
                <a:lnTo>
                  <a:pt x="17538446" y="3771900"/>
                </a:lnTo>
                <a:lnTo>
                  <a:pt x="18287988" y="3771900"/>
                </a:lnTo>
                <a:lnTo>
                  <a:pt x="18287988" y="3708400"/>
                </a:lnTo>
                <a:lnTo>
                  <a:pt x="17538446" y="3708400"/>
                </a:lnTo>
                <a:lnTo>
                  <a:pt x="17538446" y="2844800"/>
                </a:lnTo>
                <a:lnTo>
                  <a:pt x="18287988" y="2844800"/>
                </a:lnTo>
                <a:lnTo>
                  <a:pt x="18287988" y="2781300"/>
                </a:lnTo>
                <a:lnTo>
                  <a:pt x="17538446" y="2781300"/>
                </a:lnTo>
                <a:lnTo>
                  <a:pt x="17538446" y="1917700"/>
                </a:lnTo>
                <a:lnTo>
                  <a:pt x="18287988" y="1917700"/>
                </a:lnTo>
                <a:lnTo>
                  <a:pt x="18287988" y="1854200"/>
                </a:lnTo>
                <a:lnTo>
                  <a:pt x="17538446" y="1854200"/>
                </a:lnTo>
                <a:lnTo>
                  <a:pt x="17538446" y="990600"/>
                </a:lnTo>
                <a:lnTo>
                  <a:pt x="18287988" y="990600"/>
                </a:lnTo>
                <a:lnTo>
                  <a:pt x="18287988" y="927100"/>
                </a:lnTo>
                <a:lnTo>
                  <a:pt x="17538446" y="927100"/>
                </a:lnTo>
                <a:lnTo>
                  <a:pt x="17538446" y="50800"/>
                </a:lnTo>
                <a:lnTo>
                  <a:pt x="18287988" y="50800"/>
                </a:lnTo>
                <a:lnTo>
                  <a:pt x="18287988" y="0"/>
                </a:lnTo>
                <a:close/>
              </a:path>
            </a:pathLst>
          </a:custGeom>
          <a:solidFill>
            <a:srgbClr val="F1F1F1"/>
          </a:solidFill>
        </p:spPr>
        <p:txBody>
          <a:bodyPr wrap="square" lIns="0" tIns="0" rIns="0" bIns="0" rtlCol="0"/>
          <a:lstStyle/>
          <a:p>
            <a:endParaRPr/>
          </a:p>
        </p:txBody>
      </p:sp>
      <p:grpSp>
        <p:nvGrpSpPr>
          <p:cNvPr id="3" name="object 3"/>
          <p:cNvGrpSpPr/>
          <p:nvPr/>
        </p:nvGrpSpPr>
        <p:grpSpPr>
          <a:xfrm>
            <a:off x="1028700" y="511820"/>
            <a:ext cx="16230600" cy="7520940"/>
            <a:chOff x="1028700" y="511820"/>
            <a:chExt cx="16230600" cy="7520940"/>
          </a:xfrm>
        </p:grpSpPr>
        <p:sp>
          <p:nvSpPr>
            <p:cNvPr id="4" name="object 4"/>
            <p:cNvSpPr/>
            <p:nvPr/>
          </p:nvSpPr>
          <p:spPr>
            <a:xfrm>
              <a:off x="1028687" y="1505952"/>
              <a:ext cx="16230600" cy="6527165"/>
            </a:xfrm>
            <a:custGeom>
              <a:avLst/>
              <a:gdLst/>
              <a:ahLst/>
              <a:cxnLst/>
              <a:rect l="l" t="t" r="r" b="b"/>
              <a:pathLst>
                <a:path w="16230600" h="6527165">
                  <a:moveTo>
                    <a:pt x="16230600" y="0"/>
                  </a:moveTo>
                  <a:lnTo>
                    <a:pt x="0" y="0"/>
                  </a:lnTo>
                  <a:lnTo>
                    <a:pt x="0" y="774280"/>
                  </a:lnTo>
                  <a:lnTo>
                    <a:pt x="0" y="6526644"/>
                  </a:lnTo>
                  <a:lnTo>
                    <a:pt x="16230600" y="6526644"/>
                  </a:lnTo>
                  <a:lnTo>
                    <a:pt x="16230600" y="774280"/>
                  </a:lnTo>
                  <a:lnTo>
                    <a:pt x="16230600" y="0"/>
                  </a:lnTo>
                  <a:close/>
                </a:path>
              </a:pathLst>
            </a:custGeom>
            <a:solidFill>
              <a:srgbClr val="F1F1F1"/>
            </a:solidFill>
          </p:spPr>
          <p:txBody>
            <a:bodyPr wrap="square" lIns="0" tIns="0" rIns="0" bIns="0" rtlCol="0"/>
            <a:lstStyle/>
            <a:p>
              <a:endParaRPr/>
            </a:p>
          </p:txBody>
        </p:sp>
        <p:sp>
          <p:nvSpPr>
            <p:cNvPr id="5" name="object 5"/>
            <p:cNvSpPr/>
            <p:nvPr/>
          </p:nvSpPr>
          <p:spPr>
            <a:xfrm>
              <a:off x="5139011" y="549992"/>
              <a:ext cx="8010525" cy="1730375"/>
            </a:xfrm>
            <a:custGeom>
              <a:avLst/>
              <a:gdLst/>
              <a:ahLst/>
              <a:cxnLst/>
              <a:rect l="l" t="t" r="r" b="b"/>
              <a:pathLst>
                <a:path w="8010525" h="1730375">
                  <a:moveTo>
                    <a:pt x="8009975" y="1730228"/>
                  </a:moveTo>
                  <a:lnTo>
                    <a:pt x="0" y="1730228"/>
                  </a:lnTo>
                  <a:lnTo>
                    <a:pt x="0" y="0"/>
                  </a:lnTo>
                  <a:lnTo>
                    <a:pt x="8009975" y="0"/>
                  </a:lnTo>
                  <a:lnTo>
                    <a:pt x="8009975" y="1730228"/>
                  </a:lnTo>
                  <a:close/>
                </a:path>
              </a:pathLst>
            </a:custGeom>
            <a:solidFill>
              <a:srgbClr val="DDDEDE"/>
            </a:solidFill>
          </p:spPr>
          <p:txBody>
            <a:bodyPr wrap="square" lIns="0" tIns="0" rIns="0" bIns="0" rtlCol="0"/>
            <a:lstStyle/>
            <a:p>
              <a:endParaRPr/>
            </a:p>
          </p:txBody>
        </p:sp>
        <p:sp>
          <p:nvSpPr>
            <p:cNvPr id="6" name="object 6"/>
            <p:cNvSpPr/>
            <p:nvPr/>
          </p:nvSpPr>
          <p:spPr>
            <a:xfrm>
              <a:off x="5139223" y="549992"/>
              <a:ext cx="8010525" cy="1733550"/>
            </a:xfrm>
            <a:custGeom>
              <a:avLst/>
              <a:gdLst/>
              <a:ahLst/>
              <a:cxnLst/>
              <a:rect l="l" t="t" r="r" b="b"/>
              <a:pathLst>
                <a:path w="8010525" h="1733550">
                  <a:moveTo>
                    <a:pt x="0" y="0"/>
                  </a:moveTo>
                  <a:lnTo>
                    <a:pt x="8010101" y="0"/>
                  </a:lnTo>
                  <a:lnTo>
                    <a:pt x="8010101" y="1733549"/>
                  </a:lnTo>
                  <a:lnTo>
                    <a:pt x="0" y="1733549"/>
                  </a:lnTo>
                  <a:lnTo>
                    <a:pt x="0" y="0"/>
                  </a:lnTo>
                  <a:close/>
                </a:path>
              </a:pathLst>
            </a:custGeom>
            <a:ln w="76344">
              <a:solidFill>
                <a:srgbClr val="F1F1F1"/>
              </a:solidFill>
            </a:ln>
          </p:spPr>
          <p:txBody>
            <a:bodyPr wrap="square" lIns="0" tIns="0" rIns="0" bIns="0" rtlCol="0"/>
            <a:lstStyle/>
            <a:p>
              <a:endParaRPr/>
            </a:p>
          </p:txBody>
        </p:sp>
      </p:grpSp>
      <p:sp>
        <p:nvSpPr>
          <p:cNvPr id="7" name="object 7"/>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8" name="object 8"/>
          <p:cNvSpPr txBox="1">
            <a:spLocks noGrp="1"/>
          </p:cNvSpPr>
          <p:nvPr>
            <p:ph type="title"/>
          </p:nvPr>
        </p:nvSpPr>
        <p:spPr>
          <a:xfrm>
            <a:off x="5792089" y="844985"/>
            <a:ext cx="6491605" cy="1032510"/>
          </a:xfrm>
          <a:prstGeom prst="rect">
            <a:avLst/>
          </a:prstGeom>
        </p:spPr>
        <p:txBody>
          <a:bodyPr vert="horz" wrap="square" lIns="0" tIns="13335" rIns="0" bIns="0" rtlCol="0">
            <a:spAutoFit/>
          </a:bodyPr>
          <a:lstStyle/>
          <a:p>
            <a:pPr marL="12700">
              <a:lnSpc>
                <a:spcPct val="100000"/>
              </a:lnSpc>
              <a:spcBef>
                <a:spcPts val="105"/>
              </a:spcBef>
            </a:pPr>
            <a:r>
              <a:rPr sz="6600" spc="265" dirty="0">
                <a:latin typeface="Tahoma"/>
                <a:cs typeface="Tahoma"/>
              </a:rPr>
              <a:t>INTRODUCTION</a:t>
            </a:r>
            <a:endParaRPr sz="6600">
              <a:latin typeface="Tahoma"/>
              <a:cs typeface="Tahoma"/>
            </a:endParaRPr>
          </a:p>
        </p:txBody>
      </p:sp>
      <p:sp>
        <p:nvSpPr>
          <p:cNvPr id="9" name="object 9"/>
          <p:cNvSpPr txBox="1"/>
          <p:nvPr/>
        </p:nvSpPr>
        <p:spPr>
          <a:xfrm>
            <a:off x="1050089" y="2593518"/>
            <a:ext cx="16222344" cy="5092700"/>
          </a:xfrm>
          <a:prstGeom prst="rect">
            <a:avLst/>
          </a:prstGeom>
        </p:spPr>
        <p:txBody>
          <a:bodyPr vert="horz" wrap="square" lIns="0" tIns="12065" rIns="0" bIns="0" rtlCol="0">
            <a:spAutoFit/>
          </a:bodyPr>
          <a:lstStyle/>
          <a:p>
            <a:pPr marL="12700" marR="5080" algn="just">
              <a:lnSpc>
                <a:spcPct val="115900"/>
              </a:lnSpc>
              <a:spcBef>
                <a:spcPts val="95"/>
              </a:spcBef>
            </a:pPr>
            <a:r>
              <a:rPr sz="4100" b="1" spc="-15" dirty="0">
                <a:latin typeface="Arial"/>
                <a:cs typeface="Arial"/>
              </a:rPr>
              <a:t>CI/CD</a:t>
            </a:r>
            <a:r>
              <a:rPr sz="4100" b="1" spc="-10" dirty="0">
                <a:latin typeface="Arial"/>
                <a:cs typeface="Arial"/>
              </a:rPr>
              <a:t> </a:t>
            </a:r>
            <a:r>
              <a:rPr sz="4100" b="1" spc="-105" dirty="0">
                <a:latin typeface="Arial"/>
                <a:cs typeface="Arial"/>
              </a:rPr>
              <a:t>(Continuous</a:t>
            </a:r>
            <a:r>
              <a:rPr sz="4100" b="1" spc="-100" dirty="0">
                <a:latin typeface="Arial"/>
                <a:cs typeface="Arial"/>
              </a:rPr>
              <a:t> </a:t>
            </a:r>
            <a:r>
              <a:rPr sz="4100" b="1" spc="-65" dirty="0">
                <a:latin typeface="Arial"/>
                <a:cs typeface="Arial"/>
              </a:rPr>
              <a:t>Integration/Continuous</a:t>
            </a:r>
            <a:r>
              <a:rPr sz="4100" b="1" spc="-60" dirty="0">
                <a:latin typeface="Arial"/>
                <a:cs typeface="Arial"/>
              </a:rPr>
              <a:t> </a:t>
            </a:r>
            <a:r>
              <a:rPr sz="4100" b="1" spc="-55" dirty="0">
                <a:latin typeface="Arial"/>
                <a:cs typeface="Arial"/>
              </a:rPr>
              <a:t>Delivery)</a:t>
            </a:r>
            <a:r>
              <a:rPr sz="4100" b="1" spc="-50" dirty="0">
                <a:latin typeface="Arial"/>
                <a:cs typeface="Arial"/>
              </a:rPr>
              <a:t> </a:t>
            </a:r>
            <a:r>
              <a:rPr sz="4100" b="1" spc="-195" dirty="0">
                <a:latin typeface="Arial"/>
                <a:cs typeface="Arial"/>
              </a:rPr>
              <a:t>is</a:t>
            </a:r>
            <a:r>
              <a:rPr sz="4100" b="1" spc="-190" dirty="0">
                <a:latin typeface="Arial"/>
                <a:cs typeface="Arial"/>
              </a:rPr>
              <a:t> </a:t>
            </a:r>
            <a:r>
              <a:rPr sz="4100" b="1" spc="-65" dirty="0">
                <a:latin typeface="Arial"/>
                <a:cs typeface="Arial"/>
              </a:rPr>
              <a:t>a</a:t>
            </a:r>
            <a:r>
              <a:rPr sz="4100" b="1" spc="-60" dirty="0">
                <a:latin typeface="Arial"/>
                <a:cs typeface="Arial"/>
              </a:rPr>
              <a:t> </a:t>
            </a:r>
            <a:r>
              <a:rPr sz="4100" b="1" spc="-125" dirty="0">
                <a:latin typeface="Arial"/>
                <a:cs typeface="Arial"/>
              </a:rPr>
              <a:t>holistic </a:t>
            </a:r>
            <a:r>
              <a:rPr sz="4100" b="1" spc="-120" dirty="0">
                <a:latin typeface="Arial"/>
                <a:cs typeface="Arial"/>
              </a:rPr>
              <a:t> </a:t>
            </a:r>
            <a:r>
              <a:rPr sz="4100" b="1" spc="-70" dirty="0">
                <a:latin typeface="Arial"/>
                <a:cs typeface="Arial"/>
              </a:rPr>
              <a:t>DevOps</a:t>
            </a:r>
            <a:r>
              <a:rPr sz="4100" b="1" spc="-65" dirty="0">
                <a:latin typeface="Arial"/>
                <a:cs typeface="Arial"/>
              </a:rPr>
              <a:t> </a:t>
            </a:r>
            <a:r>
              <a:rPr sz="4100" b="1" spc="-170" dirty="0">
                <a:latin typeface="Arial"/>
                <a:cs typeface="Arial"/>
              </a:rPr>
              <a:t>process</a:t>
            </a:r>
            <a:r>
              <a:rPr sz="4100" b="1" spc="-165" dirty="0">
                <a:latin typeface="Arial"/>
                <a:cs typeface="Arial"/>
              </a:rPr>
              <a:t> </a:t>
            </a:r>
            <a:r>
              <a:rPr sz="4100" b="1" spc="30" dirty="0">
                <a:latin typeface="Arial"/>
                <a:cs typeface="Arial"/>
              </a:rPr>
              <a:t>that</a:t>
            </a:r>
            <a:r>
              <a:rPr sz="4100" b="1" spc="35" dirty="0">
                <a:latin typeface="Arial"/>
                <a:cs typeface="Arial"/>
              </a:rPr>
              <a:t> </a:t>
            </a:r>
            <a:r>
              <a:rPr sz="4100" b="1" spc="-165" dirty="0">
                <a:latin typeface="Arial"/>
                <a:cs typeface="Arial"/>
              </a:rPr>
              <a:t>focuses</a:t>
            </a:r>
            <a:r>
              <a:rPr sz="4100" b="1" spc="-160" dirty="0">
                <a:latin typeface="Arial"/>
                <a:cs typeface="Arial"/>
              </a:rPr>
              <a:t> </a:t>
            </a:r>
            <a:r>
              <a:rPr sz="4100" b="1" spc="-125" dirty="0">
                <a:latin typeface="Arial"/>
                <a:cs typeface="Arial"/>
              </a:rPr>
              <a:t>on</a:t>
            </a:r>
            <a:r>
              <a:rPr sz="4100" b="1" spc="-120" dirty="0">
                <a:latin typeface="Arial"/>
                <a:cs typeface="Arial"/>
              </a:rPr>
              <a:t> </a:t>
            </a:r>
            <a:r>
              <a:rPr sz="4100" b="1" spc="-70" dirty="0">
                <a:latin typeface="Arial"/>
                <a:cs typeface="Arial"/>
              </a:rPr>
              <a:t>creating</a:t>
            </a:r>
            <a:r>
              <a:rPr sz="4100" b="1" spc="-65" dirty="0">
                <a:latin typeface="Arial"/>
                <a:cs typeface="Arial"/>
              </a:rPr>
              <a:t> a</a:t>
            </a:r>
            <a:r>
              <a:rPr sz="4100" b="1" spc="-60" dirty="0">
                <a:latin typeface="Arial"/>
                <a:cs typeface="Arial"/>
              </a:rPr>
              <a:t> </a:t>
            </a:r>
            <a:r>
              <a:rPr sz="4100" b="1" spc="-80" dirty="0">
                <a:latin typeface="Arial"/>
                <a:cs typeface="Arial"/>
              </a:rPr>
              <a:t>compatible</a:t>
            </a:r>
            <a:r>
              <a:rPr sz="4100" b="1" spc="-75" dirty="0">
                <a:latin typeface="Arial"/>
                <a:cs typeface="Arial"/>
              </a:rPr>
              <a:t> </a:t>
            </a:r>
            <a:r>
              <a:rPr sz="4100" b="1" spc="-80" dirty="0">
                <a:latin typeface="Arial"/>
                <a:cs typeface="Arial"/>
              </a:rPr>
              <a:t>blend </a:t>
            </a:r>
            <a:r>
              <a:rPr sz="4100" b="1" spc="-75" dirty="0">
                <a:latin typeface="Arial"/>
                <a:cs typeface="Arial"/>
              </a:rPr>
              <a:t> </a:t>
            </a:r>
            <a:r>
              <a:rPr sz="4100" b="1" dirty="0">
                <a:latin typeface="Arial"/>
                <a:cs typeface="Arial"/>
              </a:rPr>
              <a:t>between </a:t>
            </a:r>
            <a:r>
              <a:rPr sz="4100" b="1" spc="-20" dirty="0">
                <a:latin typeface="Arial"/>
                <a:cs typeface="Arial"/>
              </a:rPr>
              <a:t>the </a:t>
            </a:r>
            <a:r>
              <a:rPr sz="4100" b="1" spc="-75" dirty="0">
                <a:latin typeface="Arial"/>
                <a:cs typeface="Arial"/>
              </a:rPr>
              <a:t>development </a:t>
            </a:r>
            <a:r>
              <a:rPr sz="4100" b="1" spc="-180" dirty="0">
                <a:latin typeface="Arial"/>
                <a:cs typeface="Arial"/>
              </a:rPr>
              <a:t>cycle </a:t>
            </a:r>
            <a:r>
              <a:rPr sz="4100" b="1" spc="-70" dirty="0">
                <a:latin typeface="Arial"/>
                <a:cs typeface="Arial"/>
              </a:rPr>
              <a:t>and </a:t>
            </a:r>
            <a:r>
              <a:rPr sz="4100" b="1" spc="-20" dirty="0">
                <a:latin typeface="Arial"/>
                <a:cs typeface="Arial"/>
              </a:rPr>
              <a:t>the </a:t>
            </a:r>
            <a:r>
              <a:rPr sz="4100" b="1" spc="-90" dirty="0">
                <a:latin typeface="Arial"/>
                <a:cs typeface="Arial"/>
              </a:rPr>
              <a:t>operations </a:t>
            </a:r>
            <a:r>
              <a:rPr sz="4100" b="1" spc="-165" dirty="0">
                <a:latin typeface="Arial"/>
                <a:cs typeface="Arial"/>
              </a:rPr>
              <a:t>process. </a:t>
            </a:r>
            <a:r>
              <a:rPr sz="4100" b="1" spc="-125" dirty="0">
                <a:latin typeface="Arial"/>
                <a:cs typeface="Arial"/>
              </a:rPr>
              <a:t>This </a:t>
            </a:r>
            <a:r>
              <a:rPr sz="4100" b="1" spc="-195" dirty="0">
                <a:latin typeface="Arial"/>
                <a:cs typeface="Arial"/>
              </a:rPr>
              <a:t>is </a:t>
            </a:r>
            <a:r>
              <a:rPr sz="4100" b="1" spc="-190" dirty="0">
                <a:latin typeface="Arial"/>
                <a:cs typeface="Arial"/>
              </a:rPr>
              <a:t> </a:t>
            </a:r>
            <a:r>
              <a:rPr sz="4100" b="1" spc="-100" dirty="0">
                <a:latin typeface="Arial"/>
                <a:cs typeface="Arial"/>
              </a:rPr>
              <a:t>done</a:t>
            </a:r>
            <a:r>
              <a:rPr sz="4100" b="1" spc="409" dirty="0">
                <a:latin typeface="Arial"/>
                <a:cs typeface="Arial"/>
              </a:rPr>
              <a:t> </a:t>
            </a:r>
            <a:r>
              <a:rPr sz="4100" b="1" spc="-80" dirty="0">
                <a:latin typeface="Arial"/>
                <a:cs typeface="Arial"/>
              </a:rPr>
              <a:t>by</a:t>
            </a:r>
            <a:r>
              <a:rPr sz="4100" b="1" spc="415" dirty="0">
                <a:latin typeface="Arial"/>
                <a:cs typeface="Arial"/>
              </a:rPr>
              <a:t> </a:t>
            </a:r>
            <a:r>
              <a:rPr sz="4100" b="1" spc="-45" dirty="0">
                <a:latin typeface="Arial"/>
                <a:cs typeface="Arial"/>
              </a:rPr>
              <a:t>automating</a:t>
            </a:r>
            <a:r>
              <a:rPr sz="4100" b="1" spc="409" dirty="0">
                <a:latin typeface="Arial"/>
                <a:cs typeface="Arial"/>
              </a:rPr>
              <a:t> </a:t>
            </a:r>
            <a:r>
              <a:rPr sz="4100" b="1" spc="-10" dirty="0">
                <a:latin typeface="Arial"/>
                <a:cs typeface="Arial"/>
              </a:rPr>
              <a:t>workflows</a:t>
            </a:r>
            <a:r>
              <a:rPr sz="4100" b="1" spc="415" dirty="0">
                <a:latin typeface="Arial"/>
                <a:cs typeface="Arial"/>
              </a:rPr>
              <a:t> </a:t>
            </a:r>
            <a:r>
              <a:rPr sz="4100" b="1" spc="-70" dirty="0">
                <a:latin typeface="Arial"/>
                <a:cs typeface="Arial"/>
              </a:rPr>
              <a:t>and</a:t>
            </a:r>
            <a:r>
              <a:rPr sz="4100" b="1" spc="409" dirty="0">
                <a:latin typeface="Arial"/>
                <a:cs typeface="Arial"/>
              </a:rPr>
              <a:t> </a:t>
            </a:r>
            <a:r>
              <a:rPr sz="4100" b="1" spc="-90" dirty="0">
                <a:latin typeface="Arial"/>
                <a:cs typeface="Arial"/>
              </a:rPr>
              <a:t>rolling</a:t>
            </a:r>
            <a:r>
              <a:rPr sz="4100" b="1" spc="409" dirty="0">
                <a:latin typeface="Arial"/>
                <a:cs typeface="Arial"/>
              </a:rPr>
              <a:t> </a:t>
            </a:r>
            <a:r>
              <a:rPr sz="4100" b="1" spc="-45" dirty="0">
                <a:latin typeface="Arial"/>
                <a:cs typeface="Arial"/>
              </a:rPr>
              <a:t>out</a:t>
            </a:r>
            <a:r>
              <a:rPr sz="4100" b="1" spc="415" dirty="0">
                <a:latin typeface="Arial"/>
                <a:cs typeface="Arial"/>
              </a:rPr>
              <a:t> </a:t>
            </a:r>
            <a:r>
              <a:rPr sz="4100" b="1" spc="-65" dirty="0">
                <a:latin typeface="Arial"/>
                <a:cs typeface="Arial"/>
              </a:rPr>
              <a:t>automatic</a:t>
            </a:r>
            <a:r>
              <a:rPr sz="4100" b="1" spc="409" dirty="0">
                <a:latin typeface="Arial"/>
                <a:cs typeface="Arial"/>
              </a:rPr>
              <a:t> </a:t>
            </a:r>
            <a:r>
              <a:rPr sz="4100" b="1" spc="-75" dirty="0">
                <a:latin typeface="Arial"/>
                <a:cs typeface="Arial"/>
              </a:rPr>
              <a:t>updates </a:t>
            </a:r>
            <a:r>
              <a:rPr sz="4100" b="1" spc="-1125" dirty="0">
                <a:latin typeface="Arial"/>
                <a:cs typeface="Arial"/>
              </a:rPr>
              <a:t> </a:t>
            </a:r>
            <a:r>
              <a:rPr sz="4100" b="1" dirty="0">
                <a:latin typeface="Arial"/>
                <a:cs typeface="Arial"/>
              </a:rPr>
              <a:t>to </a:t>
            </a:r>
            <a:r>
              <a:rPr sz="4100" b="1" spc="-90" dirty="0">
                <a:latin typeface="Arial"/>
                <a:cs typeface="Arial"/>
              </a:rPr>
              <a:t>improve </a:t>
            </a:r>
            <a:r>
              <a:rPr sz="4100" b="1" spc="-55" dirty="0">
                <a:latin typeface="Arial"/>
                <a:cs typeface="Arial"/>
              </a:rPr>
              <a:t>ROI. </a:t>
            </a:r>
            <a:r>
              <a:rPr sz="4100" b="1" spc="-70" dirty="0">
                <a:latin typeface="Arial"/>
                <a:cs typeface="Arial"/>
              </a:rPr>
              <a:t>The </a:t>
            </a:r>
            <a:r>
              <a:rPr sz="4100" b="1" spc="-15" dirty="0">
                <a:latin typeface="Arial"/>
                <a:cs typeface="Arial"/>
              </a:rPr>
              <a:t>CI/CD </a:t>
            </a:r>
            <a:r>
              <a:rPr sz="4100" b="1" spc="-90" dirty="0">
                <a:latin typeface="Arial"/>
                <a:cs typeface="Arial"/>
              </a:rPr>
              <a:t>pipeline </a:t>
            </a:r>
            <a:r>
              <a:rPr sz="4100" b="1" spc="-60" dirty="0">
                <a:latin typeface="Arial"/>
                <a:cs typeface="Arial"/>
              </a:rPr>
              <a:t>implementation </a:t>
            </a:r>
            <a:r>
              <a:rPr sz="4100" b="1" spc="-195" dirty="0">
                <a:latin typeface="Arial"/>
                <a:cs typeface="Arial"/>
              </a:rPr>
              <a:t>is </a:t>
            </a:r>
            <a:r>
              <a:rPr sz="4100" b="1" spc="-20" dirty="0">
                <a:latin typeface="Arial"/>
                <a:cs typeface="Arial"/>
              </a:rPr>
              <a:t>the </a:t>
            </a:r>
            <a:r>
              <a:rPr sz="4100" b="1" spc="-110" dirty="0">
                <a:latin typeface="Arial"/>
                <a:cs typeface="Arial"/>
              </a:rPr>
              <a:t>backbone </a:t>
            </a:r>
            <a:r>
              <a:rPr sz="4100" b="1" spc="-1125" dirty="0">
                <a:latin typeface="Arial"/>
                <a:cs typeface="Arial"/>
              </a:rPr>
              <a:t> </a:t>
            </a:r>
            <a:r>
              <a:rPr sz="4100" b="1" spc="-25" dirty="0">
                <a:latin typeface="Arial"/>
                <a:cs typeface="Arial"/>
              </a:rPr>
              <a:t>of</a:t>
            </a:r>
            <a:r>
              <a:rPr sz="4100" b="1" spc="-20" dirty="0">
                <a:latin typeface="Arial"/>
                <a:cs typeface="Arial"/>
              </a:rPr>
              <a:t> the</a:t>
            </a:r>
            <a:r>
              <a:rPr sz="4100" b="1" spc="-15" dirty="0">
                <a:latin typeface="Arial"/>
                <a:cs typeface="Arial"/>
              </a:rPr>
              <a:t> </a:t>
            </a:r>
            <a:r>
              <a:rPr sz="4100" b="1" spc="-50" dirty="0">
                <a:latin typeface="Arial"/>
                <a:cs typeface="Arial"/>
              </a:rPr>
              <a:t>entire</a:t>
            </a:r>
            <a:r>
              <a:rPr sz="4100" b="1" spc="-45" dirty="0">
                <a:latin typeface="Arial"/>
                <a:cs typeface="Arial"/>
              </a:rPr>
              <a:t> </a:t>
            </a:r>
            <a:r>
              <a:rPr sz="4100" b="1" spc="-70" dirty="0">
                <a:latin typeface="Arial"/>
                <a:cs typeface="Arial"/>
              </a:rPr>
              <a:t>DevOps</a:t>
            </a:r>
            <a:r>
              <a:rPr sz="4100" b="1" spc="-65" dirty="0">
                <a:latin typeface="Arial"/>
                <a:cs typeface="Arial"/>
              </a:rPr>
              <a:t> </a:t>
            </a:r>
            <a:r>
              <a:rPr sz="4100" b="1" spc="-55" dirty="0">
                <a:latin typeface="Arial"/>
                <a:cs typeface="Arial"/>
              </a:rPr>
              <a:t>paradigm</a:t>
            </a:r>
            <a:r>
              <a:rPr sz="4100" b="1" spc="-50" dirty="0">
                <a:latin typeface="Arial"/>
                <a:cs typeface="Arial"/>
              </a:rPr>
              <a:t> </a:t>
            </a:r>
            <a:r>
              <a:rPr sz="4100" b="1" spc="-70" dirty="0">
                <a:latin typeface="Arial"/>
                <a:cs typeface="Arial"/>
              </a:rPr>
              <a:t>and</a:t>
            </a:r>
            <a:r>
              <a:rPr sz="4100" b="1" spc="-65" dirty="0">
                <a:latin typeface="Arial"/>
                <a:cs typeface="Arial"/>
              </a:rPr>
              <a:t> facilitates</a:t>
            </a:r>
            <a:r>
              <a:rPr sz="4100" b="1" spc="-60" dirty="0">
                <a:latin typeface="Arial"/>
                <a:cs typeface="Arial"/>
              </a:rPr>
              <a:t> </a:t>
            </a:r>
            <a:r>
              <a:rPr sz="4100" b="1" spc="-20" dirty="0">
                <a:latin typeface="Arial"/>
                <a:cs typeface="Arial"/>
              </a:rPr>
              <a:t>the</a:t>
            </a:r>
            <a:r>
              <a:rPr sz="4100" b="1" spc="-15" dirty="0">
                <a:latin typeface="Arial"/>
                <a:cs typeface="Arial"/>
              </a:rPr>
              <a:t> </a:t>
            </a:r>
            <a:r>
              <a:rPr sz="4100" b="1" spc="-170" dirty="0">
                <a:latin typeface="Arial"/>
                <a:cs typeface="Arial"/>
              </a:rPr>
              <a:t>process</a:t>
            </a:r>
            <a:r>
              <a:rPr sz="4100" b="1" spc="-165" dirty="0">
                <a:latin typeface="Arial"/>
                <a:cs typeface="Arial"/>
              </a:rPr>
              <a:t> </a:t>
            </a:r>
            <a:r>
              <a:rPr sz="4100" b="1" spc="-25" dirty="0">
                <a:latin typeface="Arial"/>
                <a:cs typeface="Arial"/>
              </a:rPr>
              <a:t>of </a:t>
            </a:r>
            <a:r>
              <a:rPr sz="4100" b="1" spc="-20" dirty="0">
                <a:latin typeface="Arial"/>
                <a:cs typeface="Arial"/>
              </a:rPr>
              <a:t> </a:t>
            </a:r>
            <a:r>
              <a:rPr sz="4100" b="1" spc="-85" dirty="0">
                <a:latin typeface="Arial"/>
                <a:cs typeface="Arial"/>
              </a:rPr>
              <a:t>introducing</a:t>
            </a:r>
            <a:r>
              <a:rPr sz="4100" b="1" spc="-30" dirty="0">
                <a:latin typeface="Arial"/>
                <a:cs typeface="Arial"/>
              </a:rPr>
              <a:t> </a:t>
            </a:r>
            <a:r>
              <a:rPr sz="4100" b="1" spc="-20" dirty="0">
                <a:latin typeface="Arial"/>
                <a:cs typeface="Arial"/>
              </a:rPr>
              <a:t>the</a:t>
            </a:r>
            <a:r>
              <a:rPr sz="4100" b="1" spc="-30" dirty="0">
                <a:latin typeface="Arial"/>
                <a:cs typeface="Arial"/>
              </a:rPr>
              <a:t> </a:t>
            </a:r>
            <a:r>
              <a:rPr sz="4100" b="1" spc="-75" dirty="0">
                <a:latin typeface="Arial"/>
                <a:cs typeface="Arial"/>
              </a:rPr>
              <a:t>product</a:t>
            </a:r>
            <a:r>
              <a:rPr sz="4100" b="1" spc="-30" dirty="0">
                <a:latin typeface="Arial"/>
                <a:cs typeface="Arial"/>
              </a:rPr>
              <a:t> </a:t>
            </a:r>
            <a:r>
              <a:rPr sz="4100" b="1" dirty="0">
                <a:latin typeface="Arial"/>
                <a:cs typeface="Arial"/>
              </a:rPr>
              <a:t>to</a:t>
            </a:r>
            <a:r>
              <a:rPr sz="4100" b="1" spc="-25" dirty="0">
                <a:latin typeface="Arial"/>
                <a:cs typeface="Arial"/>
              </a:rPr>
              <a:t> </a:t>
            </a:r>
            <a:r>
              <a:rPr sz="4100" b="1" spc="-20" dirty="0">
                <a:latin typeface="Arial"/>
                <a:cs typeface="Arial"/>
              </a:rPr>
              <a:t>the</a:t>
            </a:r>
            <a:r>
              <a:rPr sz="4100" b="1" spc="-30" dirty="0">
                <a:latin typeface="Arial"/>
                <a:cs typeface="Arial"/>
              </a:rPr>
              <a:t> </a:t>
            </a:r>
            <a:r>
              <a:rPr sz="4100" b="1" spc="-75" dirty="0">
                <a:latin typeface="Arial"/>
                <a:cs typeface="Arial"/>
              </a:rPr>
              <a:t>marketplace</a:t>
            </a:r>
            <a:r>
              <a:rPr sz="4100" b="1" spc="-30" dirty="0">
                <a:latin typeface="Arial"/>
                <a:cs typeface="Arial"/>
              </a:rPr>
              <a:t> </a:t>
            </a:r>
            <a:r>
              <a:rPr sz="4100" b="1" spc="-40" dirty="0">
                <a:latin typeface="Arial"/>
                <a:cs typeface="Arial"/>
              </a:rPr>
              <a:t>faster</a:t>
            </a:r>
            <a:r>
              <a:rPr sz="4100" b="1" spc="-30" dirty="0">
                <a:latin typeface="Arial"/>
                <a:cs typeface="Arial"/>
              </a:rPr>
              <a:t> </a:t>
            </a:r>
            <a:r>
              <a:rPr sz="4100" b="1" spc="-35" dirty="0">
                <a:latin typeface="Arial"/>
                <a:cs typeface="Arial"/>
              </a:rPr>
              <a:t>than</a:t>
            </a:r>
            <a:r>
              <a:rPr sz="4100" b="1" spc="-25" dirty="0">
                <a:latin typeface="Arial"/>
                <a:cs typeface="Arial"/>
              </a:rPr>
              <a:t> </a:t>
            </a:r>
            <a:r>
              <a:rPr sz="4100" b="1" spc="-90" dirty="0">
                <a:latin typeface="Arial"/>
                <a:cs typeface="Arial"/>
              </a:rPr>
              <a:t>ever</a:t>
            </a:r>
            <a:r>
              <a:rPr sz="4100" b="1" spc="-30" dirty="0">
                <a:latin typeface="Arial"/>
                <a:cs typeface="Arial"/>
              </a:rPr>
              <a:t> </a:t>
            </a:r>
            <a:r>
              <a:rPr sz="4100" b="1" spc="-65" dirty="0">
                <a:latin typeface="Arial"/>
                <a:cs typeface="Arial"/>
              </a:rPr>
              <a:t>before.</a:t>
            </a:r>
            <a:endParaRPr sz="4100">
              <a:latin typeface="Arial"/>
              <a:cs typeface="Arial"/>
            </a:endParaRPr>
          </a:p>
        </p:txBody>
      </p:sp>
      <p:sp>
        <p:nvSpPr>
          <p:cNvPr id="10" name="object 10"/>
          <p:cNvSpPr/>
          <p:nvPr/>
        </p:nvSpPr>
        <p:spPr>
          <a:xfrm>
            <a:off x="0" y="0"/>
            <a:ext cx="1833245" cy="2031364"/>
          </a:xfrm>
          <a:custGeom>
            <a:avLst/>
            <a:gdLst/>
            <a:ahLst/>
            <a:cxnLst/>
            <a:rect l="l" t="t" r="r" b="b"/>
            <a:pathLst>
              <a:path w="1833245" h="2031364">
                <a:moveTo>
                  <a:pt x="109004" y="2008873"/>
                </a:moveTo>
                <a:lnTo>
                  <a:pt x="0" y="1899869"/>
                </a:lnTo>
                <a:lnTo>
                  <a:pt x="0" y="1984946"/>
                </a:lnTo>
                <a:lnTo>
                  <a:pt x="27152" y="1991677"/>
                </a:lnTo>
                <a:lnTo>
                  <a:pt x="68072" y="2000758"/>
                </a:lnTo>
                <a:lnTo>
                  <a:pt x="109004" y="2008873"/>
                </a:lnTo>
                <a:close/>
              </a:path>
              <a:path w="1833245" h="2031364">
                <a:moveTo>
                  <a:pt x="382968" y="2030476"/>
                </a:moveTo>
                <a:lnTo>
                  <a:pt x="0" y="1647494"/>
                </a:lnTo>
                <a:lnTo>
                  <a:pt x="0" y="1773682"/>
                </a:lnTo>
                <a:lnTo>
                  <a:pt x="253377" y="2027059"/>
                </a:lnTo>
                <a:lnTo>
                  <a:pt x="285775" y="2029193"/>
                </a:lnTo>
                <a:lnTo>
                  <a:pt x="318173" y="2030476"/>
                </a:lnTo>
                <a:lnTo>
                  <a:pt x="350570" y="2030907"/>
                </a:lnTo>
                <a:lnTo>
                  <a:pt x="382968" y="2030476"/>
                </a:lnTo>
                <a:close/>
              </a:path>
              <a:path w="1833245" h="2031364">
                <a:moveTo>
                  <a:pt x="613752" y="2008873"/>
                </a:moveTo>
                <a:lnTo>
                  <a:pt x="0" y="1395526"/>
                </a:lnTo>
                <a:lnTo>
                  <a:pt x="0" y="1521307"/>
                </a:lnTo>
                <a:lnTo>
                  <a:pt x="502335" y="2023656"/>
                </a:lnTo>
                <a:lnTo>
                  <a:pt x="530301" y="2020709"/>
                </a:lnTo>
                <a:lnTo>
                  <a:pt x="558050" y="2017115"/>
                </a:lnTo>
                <a:lnTo>
                  <a:pt x="613752" y="2008873"/>
                </a:lnTo>
                <a:close/>
              </a:path>
              <a:path w="1833245" h="2031364">
                <a:moveTo>
                  <a:pt x="816102" y="1958860"/>
                </a:moveTo>
                <a:lnTo>
                  <a:pt x="0" y="1143241"/>
                </a:lnTo>
                <a:lnTo>
                  <a:pt x="0" y="1268933"/>
                </a:lnTo>
                <a:lnTo>
                  <a:pt x="718337" y="1987270"/>
                </a:lnTo>
                <a:lnTo>
                  <a:pt x="743038" y="1981073"/>
                </a:lnTo>
                <a:lnTo>
                  <a:pt x="767651" y="1974342"/>
                </a:lnTo>
                <a:lnTo>
                  <a:pt x="792035" y="1966976"/>
                </a:lnTo>
                <a:lnTo>
                  <a:pt x="816102" y="1958860"/>
                </a:lnTo>
                <a:close/>
              </a:path>
              <a:path w="1833245" h="2031364">
                <a:moveTo>
                  <a:pt x="995718" y="1886102"/>
                </a:moveTo>
                <a:lnTo>
                  <a:pt x="0" y="890955"/>
                </a:lnTo>
                <a:lnTo>
                  <a:pt x="0" y="1016558"/>
                </a:lnTo>
                <a:lnTo>
                  <a:pt x="908189" y="1924748"/>
                </a:lnTo>
                <a:lnTo>
                  <a:pt x="930338" y="1915833"/>
                </a:lnTo>
                <a:lnTo>
                  <a:pt x="952373" y="1906282"/>
                </a:lnTo>
                <a:lnTo>
                  <a:pt x="974204" y="1896300"/>
                </a:lnTo>
                <a:lnTo>
                  <a:pt x="995718" y="1886102"/>
                </a:lnTo>
                <a:close/>
              </a:path>
              <a:path w="1833245" h="2031364">
                <a:moveTo>
                  <a:pt x="1157147" y="1796288"/>
                </a:moveTo>
                <a:lnTo>
                  <a:pt x="0" y="639140"/>
                </a:lnTo>
                <a:lnTo>
                  <a:pt x="0" y="765327"/>
                </a:lnTo>
                <a:lnTo>
                  <a:pt x="1078712" y="1844040"/>
                </a:lnTo>
                <a:lnTo>
                  <a:pt x="1098321" y="1832737"/>
                </a:lnTo>
                <a:lnTo>
                  <a:pt x="1117930" y="1821014"/>
                </a:lnTo>
                <a:lnTo>
                  <a:pt x="1137539" y="1808861"/>
                </a:lnTo>
                <a:lnTo>
                  <a:pt x="1157147" y="1796288"/>
                </a:lnTo>
                <a:close/>
              </a:path>
              <a:path w="1833245" h="2031364">
                <a:moveTo>
                  <a:pt x="1302664" y="1689430"/>
                </a:moveTo>
                <a:lnTo>
                  <a:pt x="0" y="386765"/>
                </a:lnTo>
                <a:lnTo>
                  <a:pt x="0" y="512953"/>
                </a:lnTo>
                <a:lnTo>
                  <a:pt x="1232179" y="1745132"/>
                </a:lnTo>
                <a:lnTo>
                  <a:pt x="1250061" y="1731479"/>
                </a:lnTo>
                <a:lnTo>
                  <a:pt x="1267841" y="1717713"/>
                </a:lnTo>
                <a:lnTo>
                  <a:pt x="1285417" y="1703730"/>
                </a:lnTo>
                <a:lnTo>
                  <a:pt x="1302664" y="1689430"/>
                </a:lnTo>
                <a:close/>
              </a:path>
              <a:path w="1833245" h="2031364">
                <a:moveTo>
                  <a:pt x="1432255" y="1567789"/>
                </a:moveTo>
                <a:lnTo>
                  <a:pt x="0" y="135521"/>
                </a:lnTo>
                <a:lnTo>
                  <a:pt x="0" y="260578"/>
                </a:lnTo>
                <a:lnTo>
                  <a:pt x="1369733" y="1630311"/>
                </a:lnTo>
                <a:lnTo>
                  <a:pt x="1377581" y="1622640"/>
                </a:lnTo>
                <a:lnTo>
                  <a:pt x="1393710" y="1607299"/>
                </a:lnTo>
                <a:lnTo>
                  <a:pt x="1401559" y="1599615"/>
                </a:lnTo>
                <a:lnTo>
                  <a:pt x="1409242" y="1591767"/>
                </a:lnTo>
                <a:lnTo>
                  <a:pt x="1424584" y="1575638"/>
                </a:lnTo>
                <a:lnTo>
                  <a:pt x="1432255" y="1567789"/>
                </a:lnTo>
                <a:close/>
              </a:path>
              <a:path w="1833245" h="2031364">
                <a:moveTo>
                  <a:pt x="1547075" y="1430235"/>
                </a:moveTo>
                <a:lnTo>
                  <a:pt x="116852" y="0"/>
                </a:lnTo>
                <a:lnTo>
                  <a:pt x="0" y="0"/>
                </a:lnTo>
                <a:lnTo>
                  <a:pt x="0" y="9334"/>
                </a:lnTo>
                <a:lnTo>
                  <a:pt x="1491373" y="1500720"/>
                </a:lnTo>
                <a:lnTo>
                  <a:pt x="1505673" y="1483474"/>
                </a:lnTo>
                <a:lnTo>
                  <a:pt x="1519656" y="1465897"/>
                </a:lnTo>
                <a:lnTo>
                  <a:pt x="1533423" y="1448117"/>
                </a:lnTo>
                <a:lnTo>
                  <a:pt x="1547075" y="1430235"/>
                </a:lnTo>
                <a:close/>
              </a:path>
              <a:path w="1833245" h="2031364">
                <a:moveTo>
                  <a:pt x="1645983" y="1276769"/>
                </a:moveTo>
                <a:lnTo>
                  <a:pt x="369227" y="0"/>
                </a:lnTo>
                <a:lnTo>
                  <a:pt x="243039" y="0"/>
                </a:lnTo>
                <a:lnTo>
                  <a:pt x="1598231" y="1355204"/>
                </a:lnTo>
                <a:lnTo>
                  <a:pt x="1610804" y="1335595"/>
                </a:lnTo>
                <a:lnTo>
                  <a:pt x="1622958" y="1315986"/>
                </a:lnTo>
                <a:lnTo>
                  <a:pt x="1634680" y="1296377"/>
                </a:lnTo>
                <a:lnTo>
                  <a:pt x="1645983" y="1276769"/>
                </a:lnTo>
                <a:close/>
              </a:path>
              <a:path w="1833245" h="2031364">
                <a:moveTo>
                  <a:pt x="1726692" y="1106246"/>
                </a:moveTo>
                <a:lnTo>
                  <a:pt x="620458" y="0"/>
                </a:lnTo>
                <a:lnTo>
                  <a:pt x="494271" y="0"/>
                </a:lnTo>
                <a:lnTo>
                  <a:pt x="1688045" y="1193774"/>
                </a:lnTo>
                <a:lnTo>
                  <a:pt x="1698078" y="1172260"/>
                </a:lnTo>
                <a:lnTo>
                  <a:pt x="1707794" y="1150429"/>
                </a:lnTo>
                <a:lnTo>
                  <a:pt x="1717294" y="1128395"/>
                </a:lnTo>
                <a:lnTo>
                  <a:pt x="1726692" y="1106246"/>
                </a:lnTo>
                <a:close/>
              </a:path>
              <a:path w="1833245" h="2031364">
                <a:moveTo>
                  <a:pt x="1789214" y="915250"/>
                </a:moveTo>
                <a:lnTo>
                  <a:pt x="873391" y="0"/>
                </a:lnTo>
                <a:lnTo>
                  <a:pt x="747788" y="0"/>
                </a:lnTo>
                <a:lnTo>
                  <a:pt x="1760804" y="1013028"/>
                </a:lnTo>
                <a:lnTo>
                  <a:pt x="1768271" y="988479"/>
                </a:lnTo>
                <a:lnTo>
                  <a:pt x="1775434" y="964133"/>
                </a:lnTo>
                <a:lnTo>
                  <a:pt x="1782381" y="939800"/>
                </a:lnTo>
                <a:lnTo>
                  <a:pt x="1789214" y="915250"/>
                </a:lnTo>
                <a:close/>
              </a:path>
              <a:path w="1833245" h="2031364">
                <a:moveTo>
                  <a:pt x="1810816" y="307060"/>
                </a:moveTo>
                <a:lnTo>
                  <a:pt x="1803184" y="265480"/>
                </a:lnTo>
                <a:lnTo>
                  <a:pt x="1794052" y="224205"/>
                </a:lnTo>
                <a:lnTo>
                  <a:pt x="1783638" y="183159"/>
                </a:lnTo>
                <a:lnTo>
                  <a:pt x="1772170" y="142214"/>
                </a:lnTo>
                <a:lnTo>
                  <a:pt x="1629956" y="0"/>
                </a:lnTo>
                <a:lnTo>
                  <a:pt x="1503768" y="0"/>
                </a:lnTo>
                <a:lnTo>
                  <a:pt x="1810816" y="307060"/>
                </a:lnTo>
                <a:close/>
              </a:path>
              <a:path w="1833245" h="2031364">
                <a:moveTo>
                  <a:pt x="1825599" y="700392"/>
                </a:moveTo>
                <a:lnTo>
                  <a:pt x="1125702" y="0"/>
                </a:lnTo>
                <a:lnTo>
                  <a:pt x="999020" y="0"/>
                </a:lnTo>
                <a:lnTo>
                  <a:pt x="1810816" y="811809"/>
                </a:lnTo>
                <a:lnTo>
                  <a:pt x="1815528" y="784326"/>
                </a:lnTo>
                <a:lnTo>
                  <a:pt x="1819490" y="756526"/>
                </a:lnTo>
                <a:lnTo>
                  <a:pt x="1822805" y="728510"/>
                </a:lnTo>
                <a:lnTo>
                  <a:pt x="1825599" y="700392"/>
                </a:lnTo>
                <a:close/>
              </a:path>
              <a:path w="1833245" h="2031364">
                <a:moveTo>
                  <a:pt x="1832686" y="548627"/>
                </a:moveTo>
                <a:lnTo>
                  <a:pt x="1831987" y="516229"/>
                </a:lnTo>
                <a:lnTo>
                  <a:pt x="1830666" y="483831"/>
                </a:lnTo>
                <a:lnTo>
                  <a:pt x="1829003" y="451434"/>
                </a:lnTo>
                <a:lnTo>
                  <a:pt x="1377581" y="0"/>
                </a:lnTo>
                <a:lnTo>
                  <a:pt x="1251394" y="0"/>
                </a:lnTo>
                <a:lnTo>
                  <a:pt x="1832419" y="581025"/>
                </a:lnTo>
                <a:lnTo>
                  <a:pt x="1832686" y="548627"/>
                </a:lnTo>
                <a:close/>
              </a:path>
            </a:pathLst>
          </a:custGeom>
          <a:solidFill>
            <a:srgbClr val="DDDEDE"/>
          </a:solid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47" y="0"/>
                </a:moveTo>
                <a:lnTo>
                  <a:pt x="1505026" y="0"/>
                </a:lnTo>
                <a:lnTo>
                  <a:pt x="95935" y="675398"/>
                </a:lnTo>
                <a:lnTo>
                  <a:pt x="85915" y="698423"/>
                </a:lnTo>
                <a:lnTo>
                  <a:pt x="76682" y="721906"/>
                </a:lnTo>
                <a:lnTo>
                  <a:pt x="67945" y="745693"/>
                </a:lnTo>
                <a:lnTo>
                  <a:pt x="59486" y="769632"/>
                </a:lnTo>
                <a:lnTo>
                  <a:pt x="1665147"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79"/>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497"/>
                </a:lnTo>
                <a:lnTo>
                  <a:pt x="1783854" y="1563751"/>
                </a:lnTo>
                <a:close/>
              </a:path>
              <a:path w="1784350" h="2282190">
                <a:moveTo>
                  <a:pt x="1783854" y="1409268"/>
                </a:moveTo>
                <a:lnTo>
                  <a:pt x="450227" y="2048484"/>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54"/>
                </a:lnTo>
                <a:lnTo>
                  <a:pt x="350723" y="1960880"/>
                </a:lnTo>
                <a:lnTo>
                  <a:pt x="364286" y="1973567"/>
                </a:lnTo>
                <a:lnTo>
                  <a:pt x="378002" y="1986178"/>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20"/>
                </a:lnTo>
                <a:lnTo>
                  <a:pt x="286943" y="1894535"/>
                </a:lnTo>
                <a:lnTo>
                  <a:pt x="1783854" y="1177036"/>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06"/>
                </a:moveTo>
                <a:lnTo>
                  <a:pt x="48780" y="1469453"/>
                </a:lnTo>
                <a:lnTo>
                  <a:pt x="53848" y="1485798"/>
                </a:lnTo>
                <a:lnTo>
                  <a:pt x="59397" y="1502371"/>
                </a:lnTo>
                <a:lnTo>
                  <a:pt x="65316" y="1518958"/>
                </a:lnTo>
                <a:lnTo>
                  <a:pt x="71501" y="1535315"/>
                </a:lnTo>
                <a:lnTo>
                  <a:pt x="1783854" y="714565"/>
                </a:lnTo>
                <a:lnTo>
                  <a:pt x="1783854" y="637806"/>
                </a:lnTo>
                <a:close/>
              </a:path>
              <a:path w="1784350" h="2282190">
                <a:moveTo>
                  <a:pt x="1783854" y="483323"/>
                </a:moveTo>
                <a:lnTo>
                  <a:pt x="15760" y="1330794"/>
                </a:lnTo>
                <a:lnTo>
                  <a:pt x="19011" y="1348003"/>
                </a:lnTo>
                <a:lnTo>
                  <a:pt x="22669" y="1365491"/>
                </a:lnTo>
                <a:lnTo>
                  <a:pt x="26555" y="1383042"/>
                </a:lnTo>
                <a:lnTo>
                  <a:pt x="30480" y="1400492"/>
                </a:lnTo>
                <a:lnTo>
                  <a:pt x="1783854" y="560082"/>
                </a:lnTo>
                <a:lnTo>
                  <a:pt x="1783854" y="483323"/>
                </a:lnTo>
                <a:close/>
              </a:path>
              <a:path w="1784350" h="2282190">
                <a:moveTo>
                  <a:pt x="1783854" y="329819"/>
                </a:moveTo>
                <a:lnTo>
                  <a:pt x="711" y="1184503"/>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09"/>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grpSp>
        <p:nvGrpSpPr>
          <p:cNvPr id="4" name="object 4"/>
          <p:cNvGrpSpPr/>
          <p:nvPr/>
        </p:nvGrpSpPr>
        <p:grpSpPr>
          <a:xfrm>
            <a:off x="1" y="706692"/>
            <a:ext cx="14097000" cy="7332408"/>
            <a:chOff x="0" y="706692"/>
            <a:chExt cx="17630775" cy="8705850"/>
          </a:xfrm>
        </p:grpSpPr>
        <p:sp>
          <p:nvSpPr>
            <p:cNvPr id="5" name="object 5"/>
            <p:cNvSpPr/>
            <p:nvPr/>
          </p:nvSpPr>
          <p:spPr>
            <a:xfrm>
              <a:off x="0" y="1692325"/>
              <a:ext cx="1213485" cy="2343150"/>
            </a:xfrm>
            <a:custGeom>
              <a:avLst/>
              <a:gdLst/>
              <a:ahLst/>
              <a:cxnLst/>
              <a:rect l="l" t="t" r="r" b="b"/>
              <a:pathLst>
                <a:path w="1213485" h="2343150">
                  <a:moveTo>
                    <a:pt x="201231" y="7620"/>
                  </a:moveTo>
                  <a:lnTo>
                    <a:pt x="149237" y="2705"/>
                  </a:lnTo>
                  <a:lnTo>
                    <a:pt x="96926" y="152"/>
                  </a:lnTo>
                  <a:lnTo>
                    <a:pt x="44323" y="0"/>
                  </a:lnTo>
                  <a:lnTo>
                    <a:pt x="0" y="1917"/>
                  </a:lnTo>
                  <a:lnTo>
                    <a:pt x="0" y="55359"/>
                  </a:lnTo>
                  <a:lnTo>
                    <a:pt x="201231" y="7620"/>
                  </a:lnTo>
                  <a:close/>
                </a:path>
                <a:path w="1213485" h="2343150">
                  <a:moveTo>
                    <a:pt x="491363" y="81953"/>
                  </a:moveTo>
                  <a:lnTo>
                    <a:pt x="460933" y="70370"/>
                  </a:lnTo>
                  <a:lnTo>
                    <a:pt x="430009" y="59575"/>
                  </a:lnTo>
                  <a:lnTo>
                    <a:pt x="398589" y="49593"/>
                  </a:lnTo>
                  <a:lnTo>
                    <a:pt x="366674" y="40411"/>
                  </a:lnTo>
                  <a:lnTo>
                    <a:pt x="0" y="127406"/>
                  </a:lnTo>
                  <a:lnTo>
                    <a:pt x="0" y="198539"/>
                  </a:lnTo>
                  <a:lnTo>
                    <a:pt x="491363" y="81953"/>
                  </a:lnTo>
                  <a:close/>
                </a:path>
                <a:path w="1213485" h="2343150">
                  <a:moveTo>
                    <a:pt x="681405" y="180047"/>
                  </a:moveTo>
                  <a:lnTo>
                    <a:pt x="660171" y="166789"/>
                  </a:lnTo>
                  <a:lnTo>
                    <a:pt x="638429" y="153987"/>
                  </a:lnTo>
                  <a:lnTo>
                    <a:pt x="616292" y="141630"/>
                  </a:lnTo>
                  <a:lnTo>
                    <a:pt x="593826" y="129692"/>
                  </a:lnTo>
                  <a:lnTo>
                    <a:pt x="0" y="270586"/>
                  </a:lnTo>
                  <a:lnTo>
                    <a:pt x="0" y="341718"/>
                  </a:lnTo>
                  <a:lnTo>
                    <a:pt x="681405" y="180047"/>
                  </a:lnTo>
                  <a:close/>
                </a:path>
                <a:path w="1213485" h="2343150">
                  <a:moveTo>
                    <a:pt x="698131" y="2105799"/>
                  </a:moveTo>
                  <a:lnTo>
                    <a:pt x="0" y="2271433"/>
                  </a:lnTo>
                  <a:lnTo>
                    <a:pt x="0" y="2342565"/>
                  </a:lnTo>
                  <a:lnTo>
                    <a:pt x="330161" y="2264232"/>
                  </a:lnTo>
                  <a:lnTo>
                    <a:pt x="380377" y="2251164"/>
                  </a:lnTo>
                  <a:lnTo>
                    <a:pt x="429412" y="2236101"/>
                  </a:lnTo>
                  <a:lnTo>
                    <a:pt x="477253" y="2219083"/>
                  </a:lnTo>
                  <a:lnTo>
                    <a:pt x="523887" y="2200135"/>
                  </a:lnTo>
                  <a:lnTo>
                    <a:pt x="569302" y="2179307"/>
                  </a:lnTo>
                  <a:lnTo>
                    <a:pt x="613498" y="2156612"/>
                  </a:lnTo>
                  <a:lnTo>
                    <a:pt x="656437" y="2132088"/>
                  </a:lnTo>
                  <a:lnTo>
                    <a:pt x="698131" y="2105799"/>
                  </a:lnTo>
                  <a:close/>
                </a:path>
                <a:path w="1213485" h="2343150">
                  <a:moveTo>
                    <a:pt x="826389" y="287909"/>
                  </a:moveTo>
                  <a:lnTo>
                    <a:pt x="809917" y="273913"/>
                  </a:lnTo>
                  <a:lnTo>
                    <a:pt x="793089" y="259905"/>
                  </a:lnTo>
                  <a:lnTo>
                    <a:pt x="775982" y="246138"/>
                  </a:lnTo>
                  <a:lnTo>
                    <a:pt x="758647" y="232854"/>
                  </a:lnTo>
                  <a:lnTo>
                    <a:pt x="0" y="412851"/>
                  </a:lnTo>
                  <a:lnTo>
                    <a:pt x="0" y="483984"/>
                  </a:lnTo>
                  <a:lnTo>
                    <a:pt x="826389" y="287909"/>
                  </a:lnTo>
                  <a:close/>
                </a:path>
                <a:path w="1213485" h="2343150">
                  <a:moveTo>
                    <a:pt x="925004" y="1909699"/>
                  </a:moveTo>
                  <a:lnTo>
                    <a:pt x="0" y="2129167"/>
                  </a:lnTo>
                  <a:lnTo>
                    <a:pt x="0" y="2200300"/>
                  </a:lnTo>
                  <a:lnTo>
                    <a:pt x="832269" y="2002828"/>
                  </a:lnTo>
                  <a:lnTo>
                    <a:pt x="880313" y="1957578"/>
                  </a:lnTo>
                  <a:lnTo>
                    <a:pt x="925004" y="1909699"/>
                  </a:lnTo>
                  <a:close/>
                </a:path>
                <a:path w="1213485" h="2343150">
                  <a:moveTo>
                    <a:pt x="940511" y="404012"/>
                  </a:moveTo>
                  <a:lnTo>
                    <a:pt x="927315" y="389369"/>
                  </a:lnTo>
                  <a:lnTo>
                    <a:pt x="913866" y="374777"/>
                  </a:lnTo>
                  <a:lnTo>
                    <a:pt x="900264" y="360210"/>
                  </a:lnTo>
                  <a:lnTo>
                    <a:pt x="886574" y="345681"/>
                  </a:lnTo>
                  <a:lnTo>
                    <a:pt x="0" y="556031"/>
                  </a:lnTo>
                  <a:lnTo>
                    <a:pt x="0" y="627164"/>
                  </a:lnTo>
                  <a:lnTo>
                    <a:pt x="940511" y="404012"/>
                  </a:lnTo>
                  <a:close/>
                </a:path>
                <a:path w="1213485" h="2343150">
                  <a:moveTo>
                    <a:pt x="1029614" y="526046"/>
                  </a:moveTo>
                  <a:lnTo>
                    <a:pt x="1019136" y="510755"/>
                  </a:lnTo>
                  <a:lnTo>
                    <a:pt x="1008583" y="495477"/>
                  </a:lnTo>
                  <a:lnTo>
                    <a:pt x="997864" y="480237"/>
                  </a:lnTo>
                  <a:lnTo>
                    <a:pt x="986891" y="465061"/>
                  </a:lnTo>
                  <a:lnTo>
                    <a:pt x="0" y="699211"/>
                  </a:lnTo>
                  <a:lnTo>
                    <a:pt x="0" y="770343"/>
                  </a:lnTo>
                  <a:lnTo>
                    <a:pt x="1029614" y="526046"/>
                  </a:lnTo>
                  <a:close/>
                </a:path>
                <a:path w="1213485" h="2343150">
                  <a:moveTo>
                    <a:pt x="1050734" y="1736686"/>
                  </a:moveTo>
                  <a:lnTo>
                    <a:pt x="0" y="1985987"/>
                  </a:lnTo>
                  <a:lnTo>
                    <a:pt x="0" y="2057120"/>
                  </a:lnTo>
                  <a:lnTo>
                    <a:pt x="995108" y="1821027"/>
                  </a:lnTo>
                  <a:lnTo>
                    <a:pt x="1023797" y="1779676"/>
                  </a:lnTo>
                  <a:lnTo>
                    <a:pt x="1050734" y="1736686"/>
                  </a:lnTo>
                  <a:close/>
                </a:path>
                <a:path w="1213485" h="2343150">
                  <a:moveTo>
                    <a:pt x="1099743" y="652589"/>
                  </a:moveTo>
                  <a:lnTo>
                    <a:pt x="1092212" y="636600"/>
                  </a:lnTo>
                  <a:lnTo>
                    <a:pt x="1084199" y="620712"/>
                  </a:lnTo>
                  <a:lnTo>
                    <a:pt x="1075867" y="604913"/>
                  </a:lnTo>
                  <a:lnTo>
                    <a:pt x="1067371" y="589140"/>
                  </a:lnTo>
                  <a:lnTo>
                    <a:pt x="0" y="842378"/>
                  </a:lnTo>
                  <a:lnTo>
                    <a:pt x="0" y="913523"/>
                  </a:lnTo>
                  <a:lnTo>
                    <a:pt x="1099743" y="652589"/>
                  </a:lnTo>
                  <a:close/>
                </a:path>
                <a:path w="1213485" h="2343150">
                  <a:moveTo>
                    <a:pt x="1131608" y="1574330"/>
                  </a:moveTo>
                  <a:lnTo>
                    <a:pt x="0" y="1842808"/>
                  </a:lnTo>
                  <a:lnTo>
                    <a:pt x="0" y="1913940"/>
                  </a:lnTo>
                  <a:lnTo>
                    <a:pt x="1095806" y="1653946"/>
                  </a:lnTo>
                  <a:lnTo>
                    <a:pt x="1114513" y="1614627"/>
                  </a:lnTo>
                  <a:lnTo>
                    <a:pt x="1131608" y="1574330"/>
                  </a:lnTo>
                  <a:close/>
                </a:path>
                <a:path w="1213485" h="2343150">
                  <a:moveTo>
                    <a:pt x="1152613" y="783234"/>
                  </a:moveTo>
                  <a:lnTo>
                    <a:pt x="1147152" y="766737"/>
                  </a:lnTo>
                  <a:lnTo>
                    <a:pt x="1141387" y="750328"/>
                  </a:lnTo>
                  <a:lnTo>
                    <a:pt x="1135291" y="733983"/>
                  </a:lnTo>
                  <a:lnTo>
                    <a:pt x="1128864" y="717727"/>
                  </a:lnTo>
                  <a:lnTo>
                    <a:pt x="0" y="985558"/>
                  </a:lnTo>
                  <a:lnTo>
                    <a:pt x="0" y="1056690"/>
                  </a:lnTo>
                  <a:lnTo>
                    <a:pt x="1152613" y="783234"/>
                  </a:lnTo>
                  <a:close/>
                </a:path>
                <a:path w="1213485" h="2343150">
                  <a:moveTo>
                    <a:pt x="1180541" y="1419529"/>
                  </a:moveTo>
                  <a:lnTo>
                    <a:pt x="0" y="1699628"/>
                  </a:lnTo>
                  <a:lnTo>
                    <a:pt x="0" y="1770761"/>
                  </a:lnTo>
                  <a:lnTo>
                    <a:pt x="1158557" y="1495882"/>
                  </a:lnTo>
                  <a:lnTo>
                    <a:pt x="1170355" y="1458201"/>
                  </a:lnTo>
                  <a:lnTo>
                    <a:pt x="1180541" y="1419529"/>
                  </a:lnTo>
                  <a:close/>
                </a:path>
                <a:path w="1213485" h="2343150">
                  <a:moveTo>
                    <a:pt x="1189736" y="916686"/>
                  </a:moveTo>
                  <a:lnTo>
                    <a:pt x="1187869" y="908240"/>
                  </a:lnTo>
                  <a:lnTo>
                    <a:pt x="1186065" y="899769"/>
                  </a:lnTo>
                  <a:lnTo>
                    <a:pt x="1184109" y="891349"/>
                  </a:lnTo>
                  <a:lnTo>
                    <a:pt x="1181747" y="883018"/>
                  </a:lnTo>
                  <a:lnTo>
                    <a:pt x="1179614" y="874623"/>
                  </a:lnTo>
                  <a:lnTo>
                    <a:pt x="1175029" y="857935"/>
                  </a:lnTo>
                  <a:lnTo>
                    <a:pt x="1172895" y="849553"/>
                  </a:lnTo>
                  <a:lnTo>
                    <a:pt x="0" y="1127823"/>
                  </a:lnTo>
                  <a:lnTo>
                    <a:pt x="0" y="1198956"/>
                  </a:lnTo>
                  <a:lnTo>
                    <a:pt x="1189736" y="916686"/>
                  </a:lnTo>
                  <a:close/>
                </a:path>
                <a:path w="1213485" h="2343150">
                  <a:moveTo>
                    <a:pt x="1207058" y="1270063"/>
                  </a:moveTo>
                  <a:lnTo>
                    <a:pt x="0" y="1556448"/>
                  </a:lnTo>
                  <a:lnTo>
                    <a:pt x="0" y="1627581"/>
                  </a:lnTo>
                  <a:lnTo>
                    <a:pt x="1196289" y="1343761"/>
                  </a:lnTo>
                  <a:lnTo>
                    <a:pt x="1205039" y="1288846"/>
                  </a:lnTo>
                  <a:lnTo>
                    <a:pt x="1207058" y="1270063"/>
                  </a:lnTo>
                  <a:close/>
                </a:path>
                <a:path w="1213485" h="2343150">
                  <a:moveTo>
                    <a:pt x="1209827" y="1055103"/>
                  </a:moveTo>
                  <a:lnTo>
                    <a:pt x="1208341" y="1038047"/>
                  </a:lnTo>
                  <a:lnTo>
                    <a:pt x="1206436" y="1020673"/>
                  </a:lnTo>
                  <a:lnTo>
                    <a:pt x="1204175" y="1003223"/>
                  </a:lnTo>
                  <a:lnTo>
                    <a:pt x="1201610" y="985913"/>
                  </a:lnTo>
                  <a:lnTo>
                    <a:pt x="0" y="1271003"/>
                  </a:lnTo>
                  <a:lnTo>
                    <a:pt x="0" y="1342136"/>
                  </a:lnTo>
                  <a:lnTo>
                    <a:pt x="1209827" y="1055103"/>
                  </a:lnTo>
                  <a:close/>
                </a:path>
                <a:path w="1213485" h="2343150">
                  <a:moveTo>
                    <a:pt x="1213256" y="1162240"/>
                  </a:moveTo>
                  <a:lnTo>
                    <a:pt x="1213192" y="1144257"/>
                  </a:lnTo>
                  <a:lnTo>
                    <a:pt x="1213065" y="1126375"/>
                  </a:lnTo>
                  <a:lnTo>
                    <a:pt x="0" y="1414183"/>
                  </a:lnTo>
                  <a:lnTo>
                    <a:pt x="0" y="1485315"/>
                  </a:lnTo>
                  <a:lnTo>
                    <a:pt x="1212646" y="1197610"/>
                  </a:lnTo>
                  <a:lnTo>
                    <a:pt x="1213116" y="1180096"/>
                  </a:lnTo>
                  <a:lnTo>
                    <a:pt x="1213256" y="1162240"/>
                  </a:lnTo>
                  <a:close/>
                </a:path>
              </a:pathLst>
            </a:custGeom>
            <a:solidFill>
              <a:srgbClr val="DDDEDE"/>
            </a:solidFill>
          </p:spPr>
          <p:txBody>
            <a:bodyPr wrap="square" lIns="0" tIns="0" rIns="0" bIns="0" rtlCol="0"/>
            <a:lstStyle/>
            <a:p>
              <a:endParaRPr/>
            </a:p>
          </p:txBody>
        </p:sp>
        <p:pic>
          <p:nvPicPr>
            <p:cNvPr id="6" name="object 6"/>
            <p:cNvPicPr/>
            <p:nvPr/>
          </p:nvPicPr>
          <p:blipFill>
            <a:blip r:embed="rId2" cstate="print"/>
            <a:stretch>
              <a:fillRect/>
            </a:stretch>
          </p:blipFill>
          <p:spPr>
            <a:xfrm>
              <a:off x="1028699" y="706692"/>
              <a:ext cx="16602074" cy="8705849"/>
            </a:xfrm>
            <a:prstGeom prst="rect">
              <a:avLst/>
            </a:prstGeom>
          </p:spPr>
        </p:pic>
        <p:pic>
          <p:nvPicPr>
            <p:cNvPr id="7" name="object 7"/>
            <p:cNvPicPr/>
            <p:nvPr/>
          </p:nvPicPr>
          <p:blipFill>
            <a:blip r:embed="rId3" cstate="print"/>
            <a:stretch>
              <a:fillRect/>
            </a:stretch>
          </p:blipFill>
          <p:spPr>
            <a:xfrm>
              <a:off x="7171959" y="8228254"/>
              <a:ext cx="1280621" cy="429744"/>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300"/>
            </a:xfrm>
            <a:prstGeom prst="rect">
              <a:avLst/>
            </a:prstGeom>
          </p:spPr>
        </p:pic>
        <p:pic>
          <p:nvPicPr>
            <p:cNvPr id="4" name="object 4"/>
            <p:cNvPicPr/>
            <p:nvPr/>
          </p:nvPicPr>
          <p:blipFill>
            <a:blip r:embed="rId3" cstate="print"/>
            <a:stretch>
              <a:fillRect/>
            </a:stretch>
          </p:blipFill>
          <p:spPr>
            <a:xfrm>
              <a:off x="1028699" y="5879080"/>
              <a:ext cx="16230599" cy="2657474"/>
            </a:xfrm>
            <a:prstGeom prst="rect">
              <a:avLst/>
            </a:prstGeom>
          </p:spPr>
        </p:pic>
      </p:grpSp>
      <p:pic>
        <p:nvPicPr>
          <p:cNvPr id="5" name="object 5"/>
          <p:cNvPicPr/>
          <p:nvPr/>
        </p:nvPicPr>
        <p:blipFill>
          <a:blip r:embed="rId4" cstate="print"/>
          <a:stretch>
            <a:fillRect/>
          </a:stretch>
        </p:blipFill>
        <p:spPr>
          <a:xfrm>
            <a:off x="844094" y="1228089"/>
            <a:ext cx="133349" cy="133349"/>
          </a:xfrm>
          <a:prstGeom prst="rect">
            <a:avLst/>
          </a:prstGeom>
        </p:spPr>
      </p:pic>
      <p:pic>
        <p:nvPicPr>
          <p:cNvPr id="6" name="object 6"/>
          <p:cNvPicPr/>
          <p:nvPr/>
        </p:nvPicPr>
        <p:blipFill>
          <a:blip r:embed="rId5" cstate="print"/>
          <a:stretch>
            <a:fillRect/>
          </a:stretch>
        </p:blipFill>
        <p:spPr>
          <a:xfrm>
            <a:off x="844094" y="2766310"/>
            <a:ext cx="133349" cy="133349"/>
          </a:xfrm>
          <a:prstGeom prst="rect">
            <a:avLst/>
          </a:prstGeom>
        </p:spPr>
      </p:pic>
      <p:pic>
        <p:nvPicPr>
          <p:cNvPr id="7" name="object 7"/>
          <p:cNvPicPr/>
          <p:nvPr/>
        </p:nvPicPr>
        <p:blipFill>
          <a:blip r:embed="rId5" cstate="print"/>
          <a:stretch>
            <a:fillRect/>
          </a:stretch>
        </p:blipFill>
        <p:spPr>
          <a:xfrm>
            <a:off x="844094" y="4308090"/>
            <a:ext cx="133349" cy="133349"/>
          </a:xfrm>
          <a:prstGeom prst="rect">
            <a:avLst/>
          </a:prstGeom>
        </p:spPr>
      </p:pic>
      <p:sp>
        <p:nvSpPr>
          <p:cNvPr id="8" name="object 8"/>
          <p:cNvSpPr txBox="1"/>
          <p:nvPr/>
        </p:nvSpPr>
        <p:spPr>
          <a:xfrm>
            <a:off x="1165960" y="864222"/>
            <a:ext cx="13272769" cy="4420235"/>
          </a:xfrm>
          <a:prstGeom prst="rect">
            <a:avLst/>
          </a:prstGeom>
        </p:spPr>
        <p:txBody>
          <a:bodyPr vert="horz" wrap="square" lIns="0" tIns="81280" rIns="0" bIns="0" rtlCol="0">
            <a:spAutoFit/>
          </a:bodyPr>
          <a:lstStyle/>
          <a:p>
            <a:pPr marL="12700">
              <a:lnSpc>
                <a:spcPct val="100000"/>
              </a:lnSpc>
              <a:spcBef>
                <a:spcPts val="640"/>
              </a:spcBef>
            </a:pPr>
            <a:r>
              <a:rPr sz="3800" spc="170" dirty="0">
                <a:latin typeface="Cambria"/>
                <a:cs typeface="Cambria"/>
              </a:rPr>
              <a:t>C</a:t>
            </a:r>
            <a:r>
              <a:rPr sz="3800" spc="15" dirty="0">
                <a:latin typeface="Cambria"/>
                <a:cs typeface="Cambria"/>
              </a:rPr>
              <a:t>h</a:t>
            </a:r>
            <a:r>
              <a:rPr sz="3800" spc="-140" dirty="0">
                <a:latin typeface="Cambria"/>
                <a:cs typeface="Cambria"/>
              </a:rPr>
              <a:t>e</a:t>
            </a:r>
            <a:r>
              <a:rPr sz="3800" spc="-70" dirty="0">
                <a:latin typeface="Cambria"/>
                <a:cs typeface="Cambria"/>
              </a:rPr>
              <a:t>c</a:t>
            </a:r>
            <a:r>
              <a:rPr sz="3800" spc="-140" dirty="0">
                <a:latin typeface="Cambria"/>
                <a:cs typeface="Cambria"/>
              </a:rPr>
              <a:t>k</a:t>
            </a:r>
            <a:r>
              <a:rPr sz="3800" spc="-114" dirty="0">
                <a:latin typeface="Cambria"/>
                <a:cs typeface="Cambria"/>
              </a:rPr>
              <a:t> </a:t>
            </a:r>
            <a:r>
              <a:rPr sz="3800" spc="-85" dirty="0">
                <a:latin typeface="Cambria"/>
                <a:cs typeface="Cambria"/>
              </a:rPr>
              <a:t>t</a:t>
            </a:r>
            <a:r>
              <a:rPr sz="3800" spc="15" dirty="0">
                <a:latin typeface="Cambria"/>
                <a:cs typeface="Cambria"/>
              </a:rPr>
              <a:t>h</a:t>
            </a:r>
            <a:r>
              <a:rPr sz="3800" spc="-135" dirty="0">
                <a:latin typeface="Cambria"/>
                <a:cs typeface="Cambria"/>
              </a:rPr>
              <a:t>e</a:t>
            </a:r>
            <a:r>
              <a:rPr sz="3800" spc="-114" dirty="0">
                <a:latin typeface="Cambria"/>
                <a:cs typeface="Cambria"/>
              </a:rPr>
              <a:t> </a:t>
            </a:r>
            <a:r>
              <a:rPr sz="3800" spc="15" dirty="0">
                <a:latin typeface="Cambria"/>
                <a:cs typeface="Cambria"/>
              </a:rPr>
              <a:t>i</a:t>
            </a:r>
            <a:r>
              <a:rPr sz="3800" spc="-20" dirty="0">
                <a:latin typeface="Cambria"/>
                <a:cs typeface="Cambria"/>
              </a:rPr>
              <a:t>n</a:t>
            </a:r>
            <a:r>
              <a:rPr sz="3800" spc="-155" dirty="0">
                <a:latin typeface="Cambria"/>
                <a:cs typeface="Cambria"/>
              </a:rPr>
              <a:t>s</a:t>
            </a:r>
            <a:r>
              <a:rPr sz="3800" spc="-85" dirty="0">
                <a:latin typeface="Cambria"/>
                <a:cs typeface="Cambria"/>
              </a:rPr>
              <a:t>t</a:t>
            </a:r>
            <a:r>
              <a:rPr sz="3800" spc="-75" dirty="0">
                <a:latin typeface="Cambria"/>
                <a:cs typeface="Cambria"/>
              </a:rPr>
              <a:t>a</a:t>
            </a:r>
            <a:r>
              <a:rPr sz="3800" spc="35" dirty="0">
                <a:latin typeface="Cambria"/>
                <a:cs typeface="Cambria"/>
              </a:rPr>
              <a:t>ll</a:t>
            </a:r>
            <a:r>
              <a:rPr sz="3800" spc="-140" dirty="0">
                <a:latin typeface="Cambria"/>
                <a:cs typeface="Cambria"/>
              </a:rPr>
              <a:t>e</a:t>
            </a:r>
            <a:r>
              <a:rPr sz="3800" spc="-75" dirty="0">
                <a:latin typeface="Cambria"/>
                <a:cs typeface="Cambria"/>
              </a:rPr>
              <a:t>d</a:t>
            </a:r>
            <a:r>
              <a:rPr sz="3800" spc="-114" dirty="0">
                <a:latin typeface="Cambria"/>
                <a:cs typeface="Cambria"/>
              </a:rPr>
              <a:t> </a:t>
            </a:r>
            <a:r>
              <a:rPr sz="3800" spc="-30" dirty="0">
                <a:latin typeface="Cambria"/>
                <a:cs typeface="Cambria"/>
              </a:rPr>
              <a:t>j</a:t>
            </a:r>
            <a:r>
              <a:rPr sz="3800" spc="-140" dirty="0">
                <a:latin typeface="Cambria"/>
                <a:cs typeface="Cambria"/>
              </a:rPr>
              <a:t>e</a:t>
            </a:r>
            <a:r>
              <a:rPr sz="3800" spc="-20" dirty="0">
                <a:latin typeface="Cambria"/>
                <a:cs typeface="Cambria"/>
              </a:rPr>
              <a:t>n</a:t>
            </a:r>
            <a:r>
              <a:rPr sz="3800" spc="-145" dirty="0">
                <a:latin typeface="Cambria"/>
                <a:cs typeface="Cambria"/>
              </a:rPr>
              <a:t>k</a:t>
            </a:r>
            <a:r>
              <a:rPr sz="3800" spc="15" dirty="0">
                <a:latin typeface="Cambria"/>
                <a:cs typeface="Cambria"/>
              </a:rPr>
              <a:t>i</a:t>
            </a:r>
            <a:r>
              <a:rPr sz="3800" spc="-20" dirty="0">
                <a:latin typeface="Cambria"/>
                <a:cs typeface="Cambria"/>
              </a:rPr>
              <a:t>n</a:t>
            </a:r>
            <a:r>
              <a:rPr sz="3800" spc="-150" dirty="0">
                <a:latin typeface="Cambria"/>
                <a:cs typeface="Cambria"/>
              </a:rPr>
              <a:t>s</a:t>
            </a:r>
            <a:r>
              <a:rPr sz="3800" spc="-114" dirty="0">
                <a:latin typeface="Cambria"/>
                <a:cs typeface="Cambria"/>
              </a:rPr>
              <a:t> </a:t>
            </a:r>
            <a:r>
              <a:rPr sz="3800" spc="-200" dirty="0">
                <a:latin typeface="Cambria"/>
                <a:cs typeface="Cambria"/>
              </a:rPr>
              <a:t>v</a:t>
            </a:r>
            <a:r>
              <a:rPr sz="3800" spc="-140" dirty="0">
                <a:latin typeface="Cambria"/>
                <a:cs typeface="Cambria"/>
              </a:rPr>
              <a:t>e</a:t>
            </a:r>
            <a:r>
              <a:rPr sz="3800" spc="-120" dirty="0">
                <a:latin typeface="Cambria"/>
                <a:cs typeface="Cambria"/>
              </a:rPr>
              <a:t>r</a:t>
            </a:r>
            <a:r>
              <a:rPr sz="3800" spc="-155" dirty="0">
                <a:latin typeface="Cambria"/>
                <a:cs typeface="Cambria"/>
              </a:rPr>
              <a:t>s</a:t>
            </a:r>
            <a:r>
              <a:rPr sz="3800" spc="15" dirty="0">
                <a:latin typeface="Cambria"/>
                <a:cs typeface="Cambria"/>
              </a:rPr>
              <a:t>i</a:t>
            </a:r>
            <a:r>
              <a:rPr sz="3800" spc="-120" dirty="0">
                <a:latin typeface="Cambria"/>
                <a:cs typeface="Cambria"/>
              </a:rPr>
              <a:t>o</a:t>
            </a:r>
            <a:r>
              <a:rPr sz="3800" spc="-15" dirty="0">
                <a:latin typeface="Cambria"/>
                <a:cs typeface="Cambria"/>
              </a:rPr>
              <a:t>n</a:t>
            </a:r>
            <a:r>
              <a:rPr sz="3800" spc="-114" dirty="0">
                <a:latin typeface="Cambria"/>
                <a:cs typeface="Cambria"/>
              </a:rPr>
              <a:t> </a:t>
            </a:r>
            <a:r>
              <a:rPr sz="3800" spc="-235" dirty="0">
                <a:latin typeface="Cambria"/>
                <a:cs typeface="Cambria"/>
              </a:rPr>
              <a:t>:</a:t>
            </a:r>
            <a:endParaRPr sz="3800">
              <a:latin typeface="Cambria"/>
              <a:cs typeface="Cambria"/>
            </a:endParaRPr>
          </a:p>
          <a:p>
            <a:pPr marL="59690">
              <a:lnSpc>
                <a:spcPct val="100000"/>
              </a:lnSpc>
              <a:spcBef>
                <a:spcPts val="540"/>
              </a:spcBef>
            </a:pPr>
            <a:r>
              <a:rPr sz="3800" spc="-10" dirty="0">
                <a:latin typeface="Courier New"/>
                <a:cs typeface="Courier New"/>
              </a:rPr>
              <a:t>jenkins</a:t>
            </a:r>
            <a:r>
              <a:rPr sz="3800" spc="-35" dirty="0">
                <a:latin typeface="Courier New"/>
                <a:cs typeface="Courier New"/>
              </a:rPr>
              <a:t> </a:t>
            </a:r>
            <a:r>
              <a:rPr sz="3800" spc="-10" dirty="0">
                <a:latin typeface="Courier New"/>
                <a:cs typeface="Courier New"/>
              </a:rPr>
              <a:t>--version</a:t>
            </a:r>
            <a:endParaRPr sz="3800">
              <a:latin typeface="Courier New"/>
              <a:cs typeface="Courier New"/>
            </a:endParaRPr>
          </a:p>
          <a:p>
            <a:pPr marL="12700">
              <a:lnSpc>
                <a:spcPct val="100000"/>
              </a:lnSpc>
              <a:spcBef>
                <a:spcPts val="2450"/>
              </a:spcBef>
            </a:pPr>
            <a:r>
              <a:rPr sz="3800" spc="-215" dirty="0">
                <a:latin typeface="Cambria"/>
                <a:cs typeface="Cambria"/>
              </a:rPr>
              <a:t>Now</a:t>
            </a:r>
            <a:r>
              <a:rPr sz="3800" spc="-114" dirty="0">
                <a:latin typeface="Cambria"/>
                <a:cs typeface="Cambria"/>
              </a:rPr>
              <a:t> </a:t>
            </a:r>
            <a:r>
              <a:rPr sz="3800" spc="-65" dirty="0">
                <a:latin typeface="Cambria"/>
                <a:cs typeface="Cambria"/>
              </a:rPr>
              <a:t>enable</a:t>
            </a:r>
            <a:r>
              <a:rPr sz="3800" spc="-114" dirty="0">
                <a:latin typeface="Cambria"/>
                <a:cs typeface="Cambria"/>
              </a:rPr>
              <a:t> </a:t>
            </a:r>
            <a:r>
              <a:rPr sz="3800" spc="-70" dirty="0">
                <a:latin typeface="Cambria"/>
                <a:cs typeface="Cambria"/>
              </a:rPr>
              <a:t>the</a:t>
            </a:r>
            <a:r>
              <a:rPr sz="3800" spc="-114" dirty="0">
                <a:latin typeface="Cambria"/>
                <a:cs typeface="Cambria"/>
              </a:rPr>
              <a:t> </a:t>
            </a:r>
            <a:r>
              <a:rPr sz="3800" spc="-70" dirty="0">
                <a:latin typeface="Cambria"/>
                <a:cs typeface="Cambria"/>
              </a:rPr>
              <a:t>jenkins</a:t>
            </a:r>
            <a:r>
              <a:rPr sz="3800" spc="-114" dirty="0">
                <a:latin typeface="Cambria"/>
                <a:cs typeface="Cambria"/>
              </a:rPr>
              <a:t> service</a:t>
            </a:r>
            <a:r>
              <a:rPr sz="3800" spc="-110" dirty="0">
                <a:latin typeface="Cambria"/>
                <a:cs typeface="Cambria"/>
              </a:rPr>
              <a:t> </a:t>
            </a:r>
            <a:r>
              <a:rPr sz="3800" spc="-50" dirty="0">
                <a:latin typeface="Cambria"/>
                <a:cs typeface="Cambria"/>
              </a:rPr>
              <a:t>using</a:t>
            </a:r>
            <a:r>
              <a:rPr sz="3800" spc="-114" dirty="0">
                <a:latin typeface="Cambria"/>
                <a:cs typeface="Cambria"/>
              </a:rPr>
              <a:t> </a:t>
            </a:r>
            <a:r>
              <a:rPr sz="3800" spc="-80" dirty="0">
                <a:latin typeface="Cambria"/>
                <a:cs typeface="Cambria"/>
              </a:rPr>
              <a:t>following</a:t>
            </a:r>
            <a:r>
              <a:rPr sz="3800" spc="-114" dirty="0">
                <a:latin typeface="Cambria"/>
                <a:cs typeface="Cambria"/>
              </a:rPr>
              <a:t> </a:t>
            </a:r>
            <a:r>
              <a:rPr sz="3800" spc="-90" dirty="0">
                <a:latin typeface="Cambria"/>
                <a:cs typeface="Cambria"/>
              </a:rPr>
              <a:t>command</a:t>
            </a:r>
            <a:r>
              <a:rPr sz="3800" spc="-114" dirty="0">
                <a:latin typeface="Cambria"/>
                <a:cs typeface="Cambria"/>
              </a:rPr>
              <a:t> </a:t>
            </a:r>
            <a:r>
              <a:rPr sz="3800" spc="-235" dirty="0">
                <a:latin typeface="Cambria"/>
                <a:cs typeface="Cambria"/>
              </a:rPr>
              <a:t>:</a:t>
            </a:r>
            <a:endParaRPr sz="3800">
              <a:latin typeface="Cambria"/>
              <a:cs typeface="Cambria"/>
            </a:endParaRPr>
          </a:p>
          <a:p>
            <a:pPr marL="59690">
              <a:lnSpc>
                <a:spcPct val="100000"/>
              </a:lnSpc>
              <a:spcBef>
                <a:spcPts val="540"/>
              </a:spcBef>
            </a:pPr>
            <a:r>
              <a:rPr sz="3800" spc="-10" dirty="0">
                <a:latin typeface="Courier New"/>
                <a:cs typeface="Courier New"/>
              </a:rPr>
              <a:t>systemctl</a:t>
            </a:r>
            <a:r>
              <a:rPr sz="3800" spc="-5" dirty="0">
                <a:latin typeface="Courier New"/>
                <a:cs typeface="Courier New"/>
              </a:rPr>
              <a:t> </a:t>
            </a:r>
            <a:r>
              <a:rPr sz="3800" spc="-10" dirty="0">
                <a:latin typeface="Courier New"/>
                <a:cs typeface="Courier New"/>
              </a:rPr>
              <a:t>enable</a:t>
            </a:r>
            <a:r>
              <a:rPr sz="3800" spc="-5" dirty="0">
                <a:latin typeface="Courier New"/>
                <a:cs typeface="Courier New"/>
              </a:rPr>
              <a:t> </a:t>
            </a:r>
            <a:r>
              <a:rPr sz="3800" spc="-10" dirty="0">
                <a:latin typeface="Courier New"/>
                <a:cs typeface="Courier New"/>
              </a:rPr>
              <a:t>--now</a:t>
            </a:r>
            <a:r>
              <a:rPr sz="3800" spc="-5" dirty="0">
                <a:latin typeface="Courier New"/>
                <a:cs typeface="Courier New"/>
              </a:rPr>
              <a:t> </a:t>
            </a:r>
            <a:r>
              <a:rPr sz="3800" spc="-10" dirty="0">
                <a:latin typeface="Courier New"/>
                <a:cs typeface="Courier New"/>
              </a:rPr>
              <a:t>jenkins</a:t>
            </a:r>
            <a:endParaRPr sz="3800">
              <a:latin typeface="Courier New"/>
              <a:cs typeface="Courier New"/>
            </a:endParaRPr>
          </a:p>
          <a:p>
            <a:pPr marL="111125" marR="5080" indent="-99060">
              <a:lnSpc>
                <a:spcPct val="115100"/>
              </a:lnSpc>
              <a:spcBef>
                <a:spcPts val="1789"/>
              </a:spcBef>
            </a:pPr>
            <a:r>
              <a:rPr sz="3800" spc="-215" dirty="0">
                <a:latin typeface="Cambria"/>
                <a:cs typeface="Cambria"/>
              </a:rPr>
              <a:t>Now</a:t>
            </a:r>
            <a:r>
              <a:rPr sz="3800" spc="-114" dirty="0">
                <a:latin typeface="Cambria"/>
                <a:cs typeface="Cambria"/>
              </a:rPr>
              <a:t> </a:t>
            </a:r>
            <a:r>
              <a:rPr sz="3800" spc="-105" dirty="0">
                <a:latin typeface="Cambria"/>
                <a:cs typeface="Cambria"/>
              </a:rPr>
              <a:t>paste</a:t>
            </a:r>
            <a:r>
              <a:rPr sz="3800" spc="-110" dirty="0">
                <a:latin typeface="Cambria"/>
                <a:cs typeface="Cambria"/>
              </a:rPr>
              <a:t> </a:t>
            </a:r>
            <a:r>
              <a:rPr sz="3800" spc="-70" dirty="0">
                <a:latin typeface="Cambria"/>
                <a:cs typeface="Cambria"/>
              </a:rPr>
              <a:t>the</a:t>
            </a:r>
            <a:r>
              <a:rPr sz="3800" spc="-110" dirty="0">
                <a:latin typeface="Cambria"/>
                <a:cs typeface="Cambria"/>
              </a:rPr>
              <a:t> </a:t>
            </a:r>
            <a:r>
              <a:rPr sz="3800" spc="-300" dirty="0">
                <a:latin typeface="Cambria"/>
                <a:cs typeface="Cambria"/>
              </a:rPr>
              <a:t>“</a:t>
            </a:r>
            <a:r>
              <a:rPr sz="3800" i="1" spc="-300" dirty="0">
                <a:latin typeface="Georgia"/>
                <a:cs typeface="Georgia"/>
              </a:rPr>
              <a:t>publicIP:8080</a:t>
            </a:r>
            <a:r>
              <a:rPr sz="3800" b="1" i="1" spc="-300" dirty="0">
                <a:latin typeface="Verdana"/>
                <a:cs typeface="Verdana"/>
              </a:rPr>
              <a:t>"</a:t>
            </a:r>
            <a:r>
              <a:rPr sz="3800" b="1" i="1" spc="-575" dirty="0">
                <a:latin typeface="Verdana"/>
                <a:cs typeface="Verdana"/>
              </a:rPr>
              <a:t> </a:t>
            </a:r>
            <a:r>
              <a:rPr sz="3800" spc="-70" dirty="0">
                <a:latin typeface="Cambria"/>
                <a:cs typeface="Cambria"/>
              </a:rPr>
              <a:t>on</a:t>
            </a:r>
            <a:r>
              <a:rPr sz="3800" spc="-110" dirty="0">
                <a:latin typeface="Cambria"/>
                <a:cs typeface="Cambria"/>
              </a:rPr>
              <a:t> </a:t>
            </a:r>
            <a:r>
              <a:rPr sz="3800" spc="-160" dirty="0">
                <a:latin typeface="Cambria"/>
                <a:cs typeface="Cambria"/>
              </a:rPr>
              <a:t>browser</a:t>
            </a:r>
            <a:r>
              <a:rPr sz="3800" spc="-110" dirty="0">
                <a:latin typeface="Cambria"/>
                <a:cs typeface="Cambria"/>
              </a:rPr>
              <a:t> </a:t>
            </a:r>
            <a:r>
              <a:rPr sz="3800" spc="-100" dirty="0">
                <a:latin typeface="Cambria"/>
                <a:cs typeface="Cambria"/>
              </a:rPr>
              <a:t>to</a:t>
            </a:r>
            <a:r>
              <a:rPr sz="3800" spc="-110" dirty="0">
                <a:latin typeface="Cambria"/>
                <a:cs typeface="Cambria"/>
              </a:rPr>
              <a:t> </a:t>
            </a:r>
            <a:r>
              <a:rPr sz="3800" spc="-145" dirty="0">
                <a:latin typeface="Cambria"/>
                <a:cs typeface="Cambria"/>
              </a:rPr>
              <a:t>see</a:t>
            </a:r>
            <a:r>
              <a:rPr sz="3800" spc="-110" dirty="0">
                <a:latin typeface="Cambria"/>
                <a:cs typeface="Cambria"/>
              </a:rPr>
              <a:t> </a:t>
            </a:r>
            <a:r>
              <a:rPr sz="3800" spc="-70" dirty="0">
                <a:latin typeface="Cambria"/>
                <a:cs typeface="Cambria"/>
              </a:rPr>
              <a:t>jenkins</a:t>
            </a:r>
            <a:r>
              <a:rPr sz="3800" spc="-110" dirty="0">
                <a:latin typeface="Cambria"/>
                <a:cs typeface="Cambria"/>
              </a:rPr>
              <a:t> </a:t>
            </a:r>
            <a:r>
              <a:rPr sz="3800" spc="-40" dirty="0">
                <a:latin typeface="Cambria"/>
                <a:cs typeface="Cambria"/>
              </a:rPr>
              <a:t>login</a:t>
            </a:r>
            <a:r>
              <a:rPr sz="3800" spc="-114" dirty="0">
                <a:latin typeface="Cambria"/>
                <a:cs typeface="Cambria"/>
              </a:rPr>
              <a:t> </a:t>
            </a:r>
            <a:r>
              <a:rPr sz="3800" spc="-95" dirty="0">
                <a:latin typeface="Cambria"/>
                <a:cs typeface="Cambria"/>
              </a:rPr>
              <a:t>page</a:t>
            </a:r>
            <a:r>
              <a:rPr sz="3800" spc="-110" dirty="0">
                <a:latin typeface="Cambria"/>
                <a:cs typeface="Cambria"/>
              </a:rPr>
              <a:t> </a:t>
            </a:r>
            <a:r>
              <a:rPr sz="3800" spc="-30" dirty="0">
                <a:latin typeface="Cambria"/>
                <a:cs typeface="Cambria"/>
              </a:rPr>
              <a:t>. </a:t>
            </a:r>
            <a:r>
              <a:rPr sz="3800" spc="-819" dirty="0">
                <a:latin typeface="Cambria"/>
                <a:cs typeface="Cambria"/>
              </a:rPr>
              <a:t> </a:t>
            </a:r>
            <a:r>
              <a:rPr sz="3800" spc="-125" dirty="0">
                <a:latin typeface="Cambria"/>
                <a:cs typeface="Cambria"/>
              </a:rPr>
              <a:t>For</a:t>
            </a:r>
            <a:r>
              <a:rPr sz="3800" spc="-120" dirty="0">
                <a:latin typeface="Cambria"/>
                <a:cs typeface="Cambria"/>
              </a:rPr>
              <a:t> </a:t>
            </a:r>
            <a:r>
              <a:rPr sz="3800" spc="-110" dirty="0">
                <a:latin typeface="Cambria"/>
                <a:cs typeface="Cambria"/>
              </a:rPr>
              <a:t>example</a:t>
            </a:r>
            <a:r>
              <a:rPr sz="3800" spc="-114" dirty="0">
                <a:latin typeface="Cambria"/>
                <a:cs typeface="Cambria"/>
              </a:rPr>
              <a:t> </a:t>
            </a:r>
            <a:r>
              <a:rPr sz="3800" spc="-235" dirty="0">
                <a:latin typeface="Cambria"/>
                <a:cs typeface="Cambria"/>
              </a:rPr>
              <a:t>:</a:t>
            </a:r>
            <a:endParaRPr sz="3800">
              <a:latin typeface="Cambria"/>
              <a:cs typeface="Cambria"/>
            </a:endParaRPr>
          </a:p>
        </p:txBody>
      </p:sp>
      <p:pic>
        <p:nvPicPr>
          <p:cNvPr id="9" name="object 9"/>
          <p:cNvPicPr/>
          <p:nvPr/>
        </p:nvPicPr>
        <p:blipFill>
          <a:blip r:embed="rId6" cstate="print"/>
          <a:stretch>
            <a:fillRect/>
          </a:stretch>
        </p:blipFill>
        <p:spPr>
          <a:xfrm>
            <a:off x="10767183" y="6777786"/>
            <a:ext cx="1280621" cy="42974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9" cy="10274299"/>
            </a:xfrm>
            <a:prstGeom prst="rect">
              <a:avLst/>
            </a:prstGeom>
          </p:spPr>
        </p:pic>
        <p:pic>
          <p:nvPicPr>
            <p:cNvPr id="4" name="object 4"/>
            <p:cNvPicPr/>
            <p:nvPr/>
          </p:nvPicPr>
          <p:blipFill>
            <a:blip r:embed="rId3" cstate="print"/>
            <a:stretch>
              <a:fillRect/>
            </a:stretch>
          </p:blipFill>
          <p:spPr>
            <a:xfrm>
              <a:off x="880485" y="559518"/>
              <a:ext cx="16830674" cy="8858249"/>
            </a:xfrm>
            <a:prstGeom prst="rect">
              <a:avLst/>
            </a:prstGeom>
          </p:spPr>
        </p:pic>
      </p:grpSp>
      <p:pic>
        <p:nvPicPr>
          <p:cNvPr id="5" name="object 5"/>
          <p:cNvPicPr/>
          <p:nvPr/>
        </p:nvPicPr>
        <p:blipFill>
          <a:blip r:embed="rId4" cstate="print"/>
          <a:stretch>
            <a:fillRect/>
          </a:stretch>
        </p:blipFill>
        <p:spPr>
          <a:xfrm>
            <a:off x="7125940" y="2723667"/>
            <a:ext cx="1280621" cy="429744"/>
          </a:xfrm>
          <a:prstGeom prst="rect">
            <a:avLst/>
          </a:prstGeom>
        </p:spPr>
      </p:pic>
      <p:pic>
        <p:nvPicPr>
          <p:cNvPr id="6" name="object 6"/>
          <p:cNvPicPr/>
          <p:nvPr/>
        </p:nvPicPr>
        <p:blipFill>
          <a:blip r:embed="rId4" cstate="print"/>
          <a:stretch>
            <a:fillRect/>
          </a:stretch>
        </p:blipFill>
        <p:spPr>
          <a:xfrm>
            <a:off x="5847536" y="3503282"/>
            <a:ext cx="1280621" cy="429744"/>
          </a:xfrm>
          <a:prstGeom prst="rect">
            <a:avLst/>
          </a:prstGeom>
        </p:spPr>
      </p:pic>
      <p:pic>
        <p:nvPicPr>
          <p:cNvPr id="7" name="object 7"/>
          <p:cNvPicPr/>
          <p:nvPr/>
        </p:nvPicPr>
        <p:blipFill>
          <a:blip r:embed="rId4" cstate="print"/>
          <a:stretch>
            <a:fillRect/>
          </a:stretch>
        </p:blipFill>
        <p:spPr>
          <a:xfrm>
            <a:off x="7336050" y="6412273"/>
            <a:ext cx="1280621" cy="42974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818589" y="1811445"/>
              <a:ext cx="14706599" cy="7715249"/>
            </a:xfrm>
            <a:prstGeom prst="rect">
              <a:avLst/>
            </a:prstGeom>
          </p:spPr>
        </p:pic>
      </p:grpSp>
      <p:pic>
        <p:nvPicPr>
          <p:cNvPr id="5" name="object 5"/>
          <p:cNvPicPr/>
          <p:nvPr/>
        </p:nvPicPr>
        <p:blipFill>
          <a:blip r:embed="rId4" cstate="print"/>
          <a:stretch>
            <a:fillRect/>
          </a:stretch>
        </p:blipFill>
        <p:spPr>
          <a:xfrm>
            <a:off x="485774" y="536241"/>
            <a:ext cx="133349" cy="133349"/>
          </a:xfrm>
          <a:prstGeom prst="rect">
            <a:avLst/>
          </a:prstGeom>
        </p:spPr>
      </p:pic>
      <p:sp>
        <p:nvSpPr>
          <p:cNvPr id="6" name="object 6"/>
          <p:cNvSpPr txBox="1">
            <a:spLocks noGrp="1"/>
          </p:cNvSpPr>
          <p:nvPr>
            <p:ph type="title"/>
          </p:nvPr>
        </p:nvSpPr>
        <p:spPr>
          <a:xfrm>
            <a:off x="807640" y="172373"/>
            <a:ext cx="15544165" cy="1320800"/>
          </a:xfrm>
          <a:prstGeom prst="rect">
            <a:avLst/>
          </a:prstGeom>
        </p:spPr>
        <p:txBody>
          <a:bodyPr vert="horz" wrap="square" lIns="0" tIns="81280" rIns="0" bIns="0" rtlCol="0">
            <a:spAutoFit/>
          </a:bodyPr>
          <a:lstStyle/>
          <a:p>
            <a:pPr marL="12700">
              <a:lnSpc>
                <a:spcPct val="100000"/>
              </a:lnSpc>
              <a:spcBef>
                <a:spcPts val="640"/>
              </a:spcBef>
            </a:pPr>
            <a:r>
              <a:rPr sz="3800" spc="-125" dirty="0">
                <a:latin typeface="Cambria"/>
                <a:cs typeface="Cambria"/>
              </a:rPr>
              <a:t>To</a:t>
            </a:r>
            <a:r>
              <a:rPr sz="3800" spc="-114" dirty="0">
                <a:latin typeface="Cambria"/>
                <a:cs typeface="Cambria"/>
              </a:rPr>
              <a:t> </a:t>
            </a:r>
            <a:r>
              <a:rPr sz="3800" spc="-55" dirty="0">
                <a:latin typeface="Cambria"/>
                <a:cs typeface="Cambria"/>
              </a:rPr>
              <a:t>unlock</a:t>
            </a:r>
            <a:r>
              <a:rPr sz="3800" spc="-110" dirty="0">
                <a:latin typeface="Cambria"/>
                <a:cs typeface="Cambria"/>
              </a:rPr>
              <a:t> </a:t>
            </a:r>
            <a:r>
              <a:rPr sz="3800" spc="-55" dirty="0">
                <a:latin typeface="Cambria"/>
                <a:cs typeface="Cambria"/>
              </a:rPr>
              <a:t>this,</a:t>
            </a:r>
            <a:r>
              <a:rPr sz="3800" spc="-110" dirty="0">
                <a:latin typeface="Cambria"/>
                <a:cs typeface="Cambria"/>
              </a:rPr>
              <a:t> </a:t>
            </a:r>
            <a:r>
              <a:rPr sz="3800" spc="-90" dirty="0">
                <a:latin typeface="Cambria"/>
                <a:cs typeface="Cambria"/>
              </a:rPr>
              <a:t>open</a:t>
            </a:r>
            <a:r>
              <a:rPr sz="3800" spc="-110" dirty="0">
                <a:latin typeface="Cambria"/>
                <a:cs typeface="Cambria"/>
              </a:rPr>
              <a:t> </a:t>
            </a:r>
            <a:r>
              <a:rPr sz="3800" spc="-70" dirty="0">
                <a:latin typeface="Cambria"/>
                <a:cs typeface="Cambria"/>
              </a:rPr>
              <a:t>the</a:t>
            </a:r>
            <a:r>
              <a:rPr sz="3800" spc="-110" dirty="0">
                <a:latin typeface="Cambria"/>
                <a:cs typeface="Cambria"/>
              </a:rPr>
              <a:t> </a:t>
            </a:r>
            <a:r>
              <a:rPr sz="3800" spc="-80" dirty="0">
                <a:latin typeface="Cambria"/>
                <a:cs typeface="Cambria"/>
              </a:rPr>
              <a:t>following</a:t>
            </a:r>
            <a:r>
              <a:rPr sz="3800" spc="-110" dirty="0">
                <a:latin typeface="Cambria"/>
                <a:cs typeface="Cambria"/>
              </a:rPr>
              <a:t> </a:t>
            </a:r>
            <a:r>
              <a:rPr sz="3800" spc="-30" dirty="0">
                <a:latin typeface="Cambria"/>
                <a:cs typeface="Cambria"/>
              </a:rPr>
              <a:t>file</a:t>
            </a:r>
            <a:r>
              <a:rPr sz="3800" spc="-110" dirty="0">
                <a:latin typeface="Cambria"/>
                <a:cs typeface="Cambria"/>
              </a:rPr>
              <a:t> </a:t>
            </a:r>
            <a:r>
              <a:rPr sz="3800" dirty="0">
                <a:latin typeface="Cambria"/>
                <a:cs typeface="Cambria"/>
              </a:rPr>
              <a:t>in</a:t>
            </a:r>
            <a:r>
              <a:rPr sz="3800" spc="-110" dirty="0">
                <a:latin typeface="Cambria"/>
                <a:cs typeface="Cambria"/>
              </a:rPr>
              <a:t> </a:t>
            </a:r>
            <a:r>
              <a:rPr sz="3800" spc="-65" dirty="0">
                <a:latin typeface="Cambria"/>
                <a:cs typeface="Cambria"/>
              </a:rPr>
              <a:t>terminal</a:t>
            </a:r>
            <a:r>
              <a:rPr sz="3800" spc="-110" dirty="0">
                <a:latin typeface="Cambria"/>
                <a:cs typeface="Cambria"/>
              </a:rPr>
              <a:t> </a:t>
            </a:r>
            <a:r>
              <a:rPr sz="3800" spc="-55" dirty="0">
                <a:latin typeface="Cambria"/>
                <a:cs typeface="Cambria"/>
              </a:rPr>
              <a:t>and</a:t>
            </a:r>
            <a:r>
              <a:rPr sz="3800" spc="-110" dirty="0">
                <a:latin typeface="Cambria"/>
                <a:cs typeface="Cambria"/>
              </a:rPr>
              <a:t> </a:t>
            </a:r>
            <a:r>
              <a:rPr sz="3800" spc="-105" dirty="0">
                <a:latin typeface="Cambria"/>
                <a:cs typeface="Cambria"/>
              </a:rPr>
              <a:t>paste</a:t>
            </a:r>
            <a:r>
              <a:rPr sz="3800" spc="-110" dirty="0">
                <a:latin typeface="Cambria"/>
                <a:cs typeface="Cambria"/>
              </a:rPr>
              <a:t> </a:t>
            </a:r>
            <a:r>
              <a:rPr sz="3800" spc="-70" dirty="0">
                <a:latin typeface="Cambria"/>
                <a:cs typeface="Cambria"/>
              </a:rPr>
              <a:t>the</a:t>
            </a:r>
            <a:r>
              <a:rPr sz="3800" spc="-110" dirty="0">
                <a:latin typeface="Cambria"/>
                <a:cs typeface="Cambria"/>
              </a:rPr>
              <a:t> </a:t>
            </a:r>
            <a:r>
              <a:rPr sz="3800" spc="-150" dirty="0">
                <a:latin typeface="Cambria"/>
                <a:cs typeface="Cambria"/>
              </a:rPr>
              <a:t>password</a:t>
            </a:r>
            <a:r>
              <a:rPr sz="3800" spc="-110" dirty="0">
                <a:latin typeface="Cambria"/>
                <a:cs typeface="Cambria"/>
              </a:rPr>
              <a:t> </a:t>
            </a:r>
            <a:r>
              <a:rPr sz="3800" spc="-95" dirty="0">
                <a:latin typeface="Cambria"/>
                <a:cs typeface="Cambria"/>
              </a:rPr>
              <a:t>here</a:t>
            </a:r>
            <a:r>
              <a:rPr sz="3800" spc="-110" dirty="0">
                <a:latin typeface="Cambria"/>
                <a:cs typeface="Cambria"/>
              </a:rPr>
              <a:t> </a:t>
            </a:r>
            <a:r>
              <a:rPr sz="3800" spc="-235" dirty="0">
                <a:latin typeface="Cambria"/>
                <a:cs typeface="Cambria"/>
              </a:rPr>
              <a:t>:</a:t>
            </a:r>
            <a:endParaRPr sz="3800">
              <a:latin typeface="Cambria"/>
              <a:cs typeface="Cambria"/>
            </a:endParaRPr>
          </a:p>
          <a:p>
            <a:pPr marL="59690">
              <a:lnSpc>
                <a:spcPct val="100000"/>
              </a:lnSpc>
              <a:spcBef>
                <a:spcPts val="540"/>
              </a:spcBef>
            </a:pPr>
            <a:r>
              <a:rPr sz="3800" spc="-10" dirty="0">
                <a:latin typeface="Courier New"/>
                <a:cs typeface="Courier New"/>
              </a:rPr>
              <a:t>cat</a:t>
            </a:r>
            <a:r>
              <a:rPr sz="3800" spc="30" dirty="0">
                <a:latin typeface="Courier New"/>
                <a:cs typeface="Courier New"/>
              </a:rPr>
              <a:t> </a:t>
            </a:r>
            <a:r>
              <a:rPr sz="3800" spc="-10" dirty="0">
                <a:latin typeface="Courier New"/>
                <a:cs typeface="Courier New"/>
              </a:rPr>
              <a:t>/var/lib/jenkins/secrets/initialAdminPassword</a:t>
            </a:r>
            <a:endParaRPr sz="3800">
              <a:latin typeface="Courier New"/>
              <a:cs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2078125"/>
              <a:ext cx="15440022" cy="5695949"/>
            </a:xfrm>
            <a:prstGeom prst="rect">
              <a:avLst/>
            </a:prstGeom>
          </p:spPr>
        </p:pic>
      </p:grpSp>
      <p:pic>
        <p:nvPicPr>
          <p:cNvPr id="5" name="object 5"/>
          <p:cNvPicPr/>
          <p:nvPr/>
        </p:nvPicPr>
        <p:blipFill>
          <a:blip r:embed="rId4" cstate="print"/>
          <a:stretch>
            <a:fillRect/>
          </a:stretch>
        </p:blipFill>
        <p:spPr>
          <a:xfrm>
            <a:off x="485774" y="536242"/>
            <a:ext cx="133349" cy="133349"/>
          </a:xfrm>
          <a:prstGeom prst="rect">
            <a:avLst/>
          </a:prstGeom>
        </p:spPr>
      </p:pic>
      <p:sp>
        <p:nvSpPr>
          <p:cNvPr id="6" name="object 6"/>
          <p:cNvSpPr txBox="1"/>
          <p:nvPr/>
        </p:nvSpPr>
        <p:spPr>
          <a:xfrm>
            <a:off x="807640" y="241030"/>
            <a:ext cx="11116945" cy="604520"/>
          </a:xfrm>
          <a:prstGeom prst="rect">
            <a:avLst/>
          </a:prstGeom>
        </p:spPr>
        <p:txBody>
          <a:bodyPr vert="horz" wrap="square" lIns="0" tIns="12700" rIns="0" bIns="0" rtlCol="0">
            <a:spAutoFit/>
          </a:bodyPr>
          <a:lstStyle/>
          <a:p>
            <a:pPr marL="12700">
              <a:lnSpc>
                <a:spcPct val="100000"/>
              </a:lnSpc>
              <a:spcBef>
                <a:spcPts val="100"/>
              </a:spcBef>
            </a:pPr>
            <a:r>
              <a:rPr sz="3800" spc="-40" dirty="0">
                <a:latin typeface="Cambria"/>
                <a:cs typeface="Cambria"/>
              </a:rPr>
              <a:t>Copy</a:t>
            </a:r>
            <a:r>
              <a:rPr sz="3800" spc="-114" dirty="0">
                <a:latin typeface="Cambria"/>
                <a:cs typeface="Cambria"/>
              </a:rPr>
              <a:t> </a:t>
            </a:r>
            <a:r>
              <a:rPr sz="3800" spc="-55" dirty="0">
                <a:latin typeface="Cambria"/>
                <a:cs typeface="Cambria"/>
              </a:rPr>
              <a:t>and</a:t>
            </a:r>
            <a:r>
              <a:rPr sz="3800" spc="-114" dirty="0">
                <a:latin typeface="Cambria"/>
                <a:cs typeface="Cambria"/>
              </a:rPr>
              <a:t> </a:t>
            </a:r>
            <a:r>
              <a:rPr sz="3800" spc="-105" dirty="0">
                <a:latin typeface="Cambria"/>
                <a:cs typeface="Cambria"/>
              </a:rPr>
              <a:t>Paste</a:t>
            </a:r>
            <a:r>
              <a:rPr sz="3800" spc="-114" dirty="0">
                <a:latin typeface="Cambria"/>
                <a:cs typeface="Cambria"/>
              </a:rPr>
              <a:t> </a:t>
            </a:r>
            <a:r>
              <a:rPr sz="3800" spc="-55" dirty="0">
                <a:latin typeface="Cambria"/>
                <a:cs typeface="Cambria"/>
              </a:rPr>
              <a:t>this</a:t>
            </a:r>
            <a:r>
              <a:rPr sz="3800" spc="-114" dirty="0">
                <a:latin typeface="Cambria"/>
                <a:cs typeface="Cambria"/>
              </a:rPr>
              <a:t> </a:t>
            </a:r>
            <a:r>
              <a:rPr sz="3800" spc="-150" dirty="0">
                <a:latin typeface="Cambria"/>
                <a:cs typeface="Cambria"/>
              </a:rPr>
              <a:t>password</a:t>
            </a:r>
            <a:r>
              <a:rPr sz="3800" spc="-110" dirty="0">
                <a:latin typeface="Cambria"/>
                <a:cs typeface="Cambria"/>
              </a:rPr>
              <a:t> </a:t>
            </a:r>
            <a:r>
              <a:rPr sz="3800" dirty="0">
                <a:latin typeface="Cambria"/>
                <a:cs typeface="Cambria"/>
              </a:rPr>
              <a:t>in</a:t>
            </a:r>
            <a:r>
              <a:rPr sz="3800" spc="-114" dirty="0">
                <a:latin typeface="Cambria"/>
                <a:cs typeface="Cambria"/>
              </a:rPr>
              <a:t> </a:t>
            </a:r>
            <a:r>
              <a:rPr sz="3800" spc="-70" dirty="0">
                <a:latin typeface="Cambria"/>
                <a:cs typeface="Cambria"/>
              </a:rPr>
              <a:t>the</a:t>
            </a:r>
            <a:r>
              <a:rPr sz="3800" spc="-114" dirty="0">
                <a:latin typeface="Cambria"/>
                <a:cs typeface="Cambria"/>
              </a:rPr>
              <a:t> </a:t>
            </a:r>
            <a:r>
              <a:rPr sz="3800" spc="-70" dirty="0">
                <a:latin typeface="Cambria"/>
                <a:cs typeface="Cambria"/>
              </a:rPr>
              <a:t>jenkins</a:t>
            </a:r>
            <a:r>
              <a:rPr sz="3800" spc="-114" dirty="0">
                <a:latin typeface="Cambria"/>
                <a:cs typeface="Cambria"/>
              </a:rPr>
              <a:t> </a:t>
            </a:r>
            <a:r>
              <a:rPr sz="3800" spc="-145" dirty="0">
                <a:latin typeface="Cambria"/>
                <a:cs typeface="Cambria"/>
              </a:rPr>
              <a:t>server</a:t>
            </a:r>
            <a:r>
              <a:rPr sz="3800" spc="-114" dirty="0">
                <a:latin typeface="Cambria"/>
                <a:cs typeface="Cambria"/>
              </a:rPr>
              <a:t> </a:t>
            </a:r>
            <a:r>
              <a:rPr sz="3800" spc="-95" dirty="0">
                <a:latin typeface="Cambria"/>
                <a:cs typeface="Cambria"/>
              </a:rPr>
              <a:t>page</a:t>
            </a:r>
            <a:r>
              <a:rPr sz="3800" spc="-110" dirty="0">
                <a:latin typeface="Cambria"/>
                <a:cs typeface="Cambria"/>
              </a:rPr>
              <a:t> </a:t>
            </a:r>
            <a:r>
              <a:rPr sz="3800" spc="-30" dirty="0">
                <a:latin typeface="Cambria"/>
                <a:cs typeface="Cambria"/>
              </a:rPr>
              <a:t>.</a:t>
            </a:r>
            <a:endParaRPr sz="3800">
              <a:latin typeface="Cambria"/>
              <a:cs typeface="Cambria"/>
            </a:endParaRPr>
          </a:p>
        </p:txBody>
      </p:sp>
      <p:pic>
        <p:nvPicPr>
          <p:cNvPr id="7" name="object 7"/>
          <p:cNvPicPr/>
          <p:nvPr/>
        </p:nvPicPr>
        <p:blipFill>
          <a:blip r:embed="rId5" cstate="print"/>
          <a:stretch>
            <a:fillRect/>
          </a:stretch>
        </p:blipFill>
        <p:spPr>
          <a:xfrm>
            <a:off x="13896167" y="4217785"/>
            <a:ext cx="1280620" cy="429744"/>
          </a:xfrm>
          <a:prstGeom prst="rect">
            <a:avLst/>
          </a:prstGeom>
        </p:spPr>
      </p:pic>
      <p:pic>
        <p:nvPicPr>
          <p:cNvPr id="8" name="object 8"/>
          <p:cNvPicPr/>
          <p:nvPr/>
        </p:nvPicPr>
        <p:blipFill>
          <a:blip r:embed="rId6" cstate="print"/>
          <a:stretch>
            <a:fillRect/>
          </a:stretch>
        </p:blipFill>
        <p:spPr>
          <a:xfrm>
            <a:off x="5793957" y="4925971"/>
            <a:ext cx="1049454" cy="1250666"/>
          </a:xfrm>
          <a:prstGeom prst="rect">
            <a:avLst/>
          </a:prstGeom>
        </p:spPr>
      </p:pic>
      <p:sp>
        <p:nvSpPr>
          <p:cNvPr id="9" name="object 9"/>
          <p:cNvSpPr txBox="1"/>
          <p:nvPr/>
        </p:nvSpPr>
        <p:spPr>
          <a:xfrm>
            <a:off x="5827155" y="6080888"/>
            <a:ext cx="1896110" cy="604520"/>
          </a:xfrm>
          <a:prstGeom prst="rect">
            <a:avLst/>
          </a:prstGeom>
        </p:spPr>
        <p:txBody>
          <a:bodyPr vert="horz" wrap="square" lIns="0" tIns="12700" rIns="0" bIns="0" rtlCol="0">
            <a:spAutoFit/>
          </a:bodyPr>
          <a:lstStyle/>
          <a:p>
            <a:pPr marL="12700">
              <a:lnSpc>
                <a:spcPct val="100000"/>
              </a:lnSpc>
              <a:spcBef>
                <a:spcPts val="100"/>
              </a:spcBef>
            </a:pPr>
            <a:r>
              <a:rPr sz="3800" spc="-150" dirty="0">
                <a:solidFill>
                  <a:srgbClr val="FFFFFF"/>
                </a:solidFill>
                <a:latin typeface="Cambria"/>
                <a:cs typeface="Cambria"/>
              </a:rPr>
              <a:t>password</a:t>
            </a:r>
            <a:endParaRPr sz="3800">
              <a:latin typeface="Cambria"/>
              <a:cs typeface="Cambri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1293682"/>
              <a:ext cx="16230599" cy="8458199"/>
            </a:xfrm>
            <a:prstGeom prst="rect">
              <a:avLst/>
            </a:prstGeom>
          </p:spPr>
        </p:pic>
      </p:grpSp>
      <p:pic>
        <p:nvPicPr>
          <p:cNvPr id="5" name="object 5"/>
          <p:cNvPicPr/>
          <p:nvPr/>
        </p:nvPicPr>
        <p:blipFill>
          <a:blip r:embed="rId4" cstate="print"/>
          <a:stretch>
            <a:fillRect/>
          </a:stretch>
        </p:blipFill>
        <p:spPr>
          <a:xfrm>
            <a:off x="485774" y="536242"/>
            <a:ext cx="133349" cy="133349"/>
          </a:xfrm>
          <a:prstGeom prst="rect">
            <a:avLst/>
          </a:prstGeom>
        </p:spPr>
      </p:pic>
      <p:sp>
        <p:nvSpPr>
          <p:cNvPr id="6" name="object 6"/>
          <p:cNvSpPr txBox="1">
            <a:spLocks noGrp="1"/>
          </p:cNvSpPr>
          <p:nvPr>
            <p:ph type="title"/>
          </p:nvPr>
        </p:nvSpPr>
        <p:spPr>
          <a:xfrm>
            <a:off x="807640" y="241030"/>
            <a:ext cx="6678295" cy="604520"/>
          </a:xfrm>
          <a:prstGeom prst="rect">
            <a:avLst/>
          </a:prstGeom>
        </p:spPr>
        <p:txBody>
          <a:bodyPr vert="horz" wrap="square" lIns="0" tIns="12700" rIns="0" bIns="0" rtlCol="0">
            <a:spAutoFit/>
          </a:bodyPr>
          <a:lstStyle/>
          <a:p>
            <a:pPr marL="12700">
              <a:lnSpc>
                <a:spcPct val="100000"/>
              </a:lnSpc>
              <a:spcBef>
                <a:spcPts val="100"/>
              </a:spcBef>
            </a:pPr>
            <a:r>
              <a:rPr sz="3800" spc="170" dirty="0">
                <a:latin typeface="Cambria"/>
                <a:cs typeface="Cambria"/>
              </a:rPr>
              <a:t>C</a:t>
            </a:r>
            <a:r>
              <a:rPr sz="3800" spc="35" dirty="0">
                <a:latin typeface="Cambria"/>
                <a:cs typeface="Cambria"/>
              </a:rPr>
              <a:t>l</a:t>
            </a:r>
            <a:r>
              <a:rPr sz="3800" spc="15" dirty="0">
                <a:latin typeface="Cambria"/>
                <a:cs typeface="Cambria"/>
              </a:rPr>
              <a:t>i</a:t>
            </a:r>
            <a:r>
              <a:rPr sz="3800" spc="-70" dirty="0">
                <a:latin typeface="Cambria"/>
                <a:cs typeface="Cambria"/>
              </a:rPr>
              <a:t>c</a:t>
            </a:r>
            <a:r>
              <a:rPr sz="3800" spc="-140" dirty="0">
                <a:latin typeface="Cambria"/>
                <a:cs typeface="Cambria"/>
              </a:rPr>
              <a:t>k</a:t>
            </a:r>
            <a:r>
              <a:rPr sz="3800" spc="-114" dirty="0">
                <a:latin typeface="Cambria"/>
                <a:cs typeface="Cambria"/>
              </a:rPr>
              <a:t> </a:t>
            </a:r>
            <a:r>
              <a:rPr sz="3800" spc="-120" dirty="0">
                <a:latin typeface="Cambria"/>
                <a:cs typeface="Cambria"/>
              </a:rPr>
              <a:t>o</a:t>
            </a:r>
            <a:r>
              <a:rPr sz="3800" spc="-15" dirty="0">
                <a:latin typeface="Cambria"/>
                <a:cs typeface="Cambria"/>
              </a:rPr>
              <a:t>n</a:t>
            </a:r>
            <a:r>
              <a:rPr sz="3800" spc="-114" dirty="0">
                <a:latin typeface="Cambria"/>
                <a:cs typeface="Cambria"/>
              </a:rPr>
              <a:t> </a:t>
            </a:r>
            <a:r>
              <a:rPr sz="3800" spc="15" dirty="0">
                <a:latin typeface="Cambria"/>
                <a:cs typeface="Cambria"/>
              </a:rPr>
              <a:t>i</a:t>
            </a:r>
            <a:r>
              <a:rPr sz="3800" spc="-20" dirty="0">
                <a:latin typeface="Cambria"/>
                <a:cs typeface="Cambria"/>
              </a:rPr>
              <a:t>n</a:t>
            </a:r>
            <a:r>
              <a:rPr sz="3800" spc="-155" dirty="0">
                <a:latin typeface="Cambria"/>
                <a:cs typeface="Cambria"/>
              </a:rPr>
              <a:t>s</a:t>
            </a:r>
            <a:r>
              <a:rPr sz="3800" spc="-85" dirty="0">
                <a:latin typeface="Cambria"/>
                <a:cs typeface="Cambria"/>
              </a:rPr>
              <a:t>t</a:t>
            </a:r>
            <a:r>
              <a:rPr sz="3800" spc="-75" dirty="0">
                <a:latin typeface="Cambria"/>
                <a:cs typeface="Cambria"/>
              </a:rPr>
              <a:t>a</a:t>
            </a:r>
            <a:r>
              <a:rPr sz="3800" spc="35" dirty="0">
                <a:latin typeface="Cambria"/>
                <a:cs typeface="Cambria"/>
              </a:rPr>
              <a:t>l</a:t>
            </a:r>
            <a:r>
              <a:rPr sz="3800" spc="40" dirty="0">
                <a:latin typeface="Cambria"/>
                <a:cs typeface="Cambria"/>
              </a:rPr>
              <a:t>l</a:t>
            </a:r>
            <a:r>
              <a:rPr sz="3800" spc="-114" dirty="0">
                <a:latin typeface="Cambria"/>
                <a:cs typeface="Cambria"/>
              </a:rPr>
              <a:t> </a:t>
            </a:r>
            <a:r>
              <a:rPr sz="3800" spc="-155" dirty="0">
                <a:latin typeface="Cambria"/>
                <a:cs typeface="Cambria"/>
              </a:rPr>
              <a:t>s</a:t>
            </a:r>
            <a:r>
              <a:rPr sz="3800" dirty="0">
                <a:latin typeface="Cambria"/>
                <a:cs typeface="Cambria"/>
              </a:rPr>
              <a:t>u</a:t>
            </a:r>
            <a:r>
              <a:rPr sz="3800" spc="-100" dirty="0">
                <a:latin typeface="Cambria"/>
                <a:cs typeface="Cambria"/>
              </a:rPr>
              <a:t>gg</a:t>
            </a:r>
            <a:r>
              <a:rPr sz="3800" spc="-140" dirty="0">
                <a:latin typeface="Cambria"/>
                <a:cs typeface="Cambria"/>
              </a:rPr>
              <a:t>e</a:t>
            </a:r>
            <a:r>
              <a:rPr sz="3800" spc="-155" dirty="0">
                <a:latin typeface="Cambria"/>
                <a:cs typeface="Cambria"/>
              </a:rPr>
              <a:t>s</a:t>
            </a:r>
            <a:r>
              <a:rPr sz="3800" spc="-85" dirty="0">
                <a:latin typeface="Cambria"/>
                <a:cs typeface="Cambria"/>
              </a:rPr>
              <a:t>t</a:t>
            </a:r>
            <a:r>
              <a:rPr sz="3800" spc="-140" dirty="0">
                <a:latin typeface="Cambria"/>
                <a:cs typeface="Cambria"/>
              </a:rPr>
              <a:t>e</a:t>
            </a:r>
            <a:r>
              <a:rPr sz="3800" spc="-75" dirty="0">
                <a:latin typeface="Cambria"/>
                <a:cs typeface="Cambria"/>
              </a:rPr>
              <a:t>d</a:t>
            </a:r>
            <a:r>
              <a:rPr sz="3800" spc="-114" dirty="0">
                <a:latin typeface="Cambria"/>
                <a:cs typeface="Cambria"/>
              </a:rPr>
              <a:t> </a:t>
            </a:r>
            <a:r>
              <a:rPr sz="3800" spc="-80" dirty="0">
                <a:latin typeface="Cambria"/>
                <a:cs typeface="Cambria"/>
              </a:rPr>
              <a:t>p</a:t>
            </a:r>
            <a:r>
              <a:rPr sz="3800" spc="35" dirty="0">
                <a:latin typeface="Cambria"/>
                <a:cs typeface="Cambria"/>
              </a:rPr>
              <a:t>l</a:t>
            </a:r>
            <a:r>
              <a:rPr sz="3800" dirty="0">
                <a:latin typeface="Cambria"/>
                <a:cs typeface="Cambria"/>
              </a:rPr>
              <a:t>u</a:t>
            </a:r>
            <a:r>
              <a:rPr sz="3800" spc="-100" dirty="0">
                <a:latin typeface="Cambria"/>
                <a:cs typeface="Cambria"/>
              </a:rPr>
              <a:t>g</a:t>
            </a:r>
            <a:r>
              <a:rPr sz="3800" spc="15" dirty="0">
                <a:latin typeface="Cambria"/>
                <a:cs typeface="Cambria"/>
              </a:rPr>
              <a:t>i</a:t>
            </a:r>
            <a:r>
              <a:rPr sz="3800" spc="-20" dirty="0">
                <a:latin typeface="Cambria"/>
                <a:cs typeface="Cambria"/>
              </a:rPr>
              <a:t>n</a:t>
            </a:r>
            <a:r>
              <a:rPr sz="3800" spc="-155" dirty="0">
                <a:latin typeface="Cambria"/>
                <a:cs typeface="Cambria"/>
              </a:rPr>
              <a:t>s</a:t>
            </a:r>
            <a:r>
              <a:rPr sz="3800" spc="-30" dirty="0">
                <a:latin typeface="Cambria"/>
                <a:cs typeface="Cambria"/>
              </a:rPr>
              <a:t>.</a:t>
            </a:r>
            <a:endParaRPr sz="3800">
              <a:latin typeface="Cambria"/>
              <a:cs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1257266"/>
              <a:ext cx="16230599" cy="8477249"/>
            </a:xfrm>
            <a:prstGeom prst="rect">
              <a:avLst/>
            </a:prstGeom>
          </p:spPr>
        </p:pic>
      </p:grpSp>
      <p:sp>
        <p:nvSpPr>
          <p:cNvPr id="5" name="object 5"/>
          <p:cNvSpPr/>
          <p:nvPr/>
        </p:nvSpPr>
        <p:spPr>
          <a:xfrm>
            <a:off x="10583253" y="8493873"/>
            <a:ext cx="2634615" cy="1447800"/>
          </a:xfrm>
          <a:custGeom>
            <a:avLst/>
            <a:gdLst/>
            <a:ahLst/>
            <a:cxnLst/>
            <a:rect l="l" t="t" r="r" b="b"/>
            <a:pathLst>
              <a:path w="2634615" h="1447800">
                <a:moveTo>
                  <a:pt x="461314" y="617397"/>
                </a:moveTo>
                <a:lnTo>
                  <a:pt x="459232" y="614984"/>
                </a:lnTo>
                <a:lnTo>
                  <a:pt x="457492" y="613740"/>
                </a:lnTo>
                <a:lnTo>
                  <a:pt x="456374" y="614641"/>
                </a:lnTo>
                <a:lnTo>
                  <a:pt x="455472" y="616445"/>
                </a:lnTo>
                <a:lnTo>
                  <a:pt x="457441" y="616788"/>
                </a:lnTo>
                <a:lnTo>
                  <a:pt x="459346" y="617067"/>
                </a:lnTo>
                <a:lnTo>
                  <a:pt x="461314" y="617397"/>
                </a:lnTo>
                <a:close/>
              </a:path>
              <a:path w="2634615" h="1447800">
                <a:moveTo>
                  <a:pt x="470738" y="952906"/>
                </a:moveTo>
                <a:lnTo>
                  <a:pt x="466191" y="953922"/>
                </a:lnTo>
                <a:lnTo>
                  <a:pt x="467601" y="955217"/>
                </a:lnTo>
                <a:lnTo>
                  <a:pt x="468668" y="955560"/>
                </a:lnTo>
                <a:lnTo>
                  <a:pt x="469620" y="954430"/>
                </a:lnTo>
                <a:lnTo>
                  <a:pt x="470179" y="953693"/>
                </a:lnTo>
                <a:lnTo>
                  <a:pt x="470738" y="952906"/>
                </a:lnTo>
                <a:close/>
              </a:path>
              <a:path w="2634615" h="1447800">
                <a:moveTo>
                  <a:pt x="575881" y="1345463"/>
                </a:moveTo>
                <a:lnTo>
                  <a:pt x="574471" y="1347266"/>
                </a:lnTo>
                <a:lnTo>
                  <a:pt x="573074" y="1349121"/>
                </a:lnTo>
                <a:lnTo>
                  <a:pt x="571728" y="1350975"/>
                </a:lnTo>
                <a:lnTo>
                  <a:pt x="571106" y="1351762"/>
                </a:lnTo>
                <a:lnTo>
                  <a:pt x="571665" y="1354289"/>
                </a:lnTo>
                <a:lnTo>
                  <a:pt x="572287" y="1356487"/>
                </a:lnTo>
                <a:lnTo>
                  <a:pt x="572846" y="1358684"/>
                </a:lnTo>
                <a:lnTo>
                  <a:pt x="573582" y="1356766"/>
                </a:lnTo>
                <a:lnTo>
                  <a:pt x="574370" y="1354797"/>
                </a:lnTo>
                <a:lnTo>
                  <a:pt x="575487" y="1352550"/>
                </a:lnTo>
                <a:lnTo>
                  <a:pt x="575830" y="1349959"/>
                </a:lnTo>
                <a:lnTo>
                  <a:pt x="575830" y="1347711"/>
                </a:lnTo>
                <a:lnTo>
                  <a:pt x="575881" y="1345463"/>
                </a:lnTo>
                <a:close/>
              </a:path>
              <a:path w="2634615" h="1447800">
                <a:moveTo>
                  <a:pt x="1125829" y="1104074"/>
                </a:moveTo>
                <a:lnTo>
                  <a:pt x="1125435" y="1102893"/>
                </a:lnTo>
                <a:lnTo>
                  <a:pt x="1124153" y="1103617"/>
                </a:lnTo>
                <a:lnTo>
                  <a:pt x="1122908" y="1105077"/>
                </a:lnTo>
                <a:lnTo>
                  <a:pt x="1123696" y="1105535"/>
                </a:lnTo>
                <a:lnTo>
                  <a:pt x="1124432" y="1106043"/>
                </a:lnTo>
                <a:lnTo>
                  <a:pt x="1125220" y="1106487"/>
                </a:lnTo>
                <a:lnTo>
                  <a:pt x="1125499" y="1105306"/>
                </a:lnTo>
                <a:lnTo>
                  <a:pt x="1125829" y="1104074"/>
                </a:lnTo>
                <a:close/>
              </a:path>
              <a:path w="2634615" h="1447800">
                <a:moveTo>
                  <a:pt x="1309281" y="1391361"/>
                </a:moveTo>
                <a:lnTo>
                  <a:pt x="1306080" y="1386243"/>
                </a:lnTo>
                <a:lnTo>
                  <a:pt x="1305242" y="1385633"/>
                </a:lnTo>
                <a:lnTo>
                  <a:pt x="1304505" y="1384896"/>
                </a:lnTo>
                <a:lnTo>
                  <a:pt x="1303896" y="1385963"/>
                </a:lnTo>
                <a:lnTo>
                  <a:pt x="1302651" y="1387030"/>
                </a:lnTo>
                <a:lnTo>
                  <a:pt x="1302829" y="1390802"/>
                </a:lnTo>
                <a:lnTo>
                  <a:pt x="1303502" y="1393558"/>
                </a:lnTo>
                <a:lnTo>
                  <a:pt x="1304290" y="1396593"/>
                </a:lnTo>
                <a:lnTo>
                  <a:pt x="1308328" y="1395920"/>
                </a:lnTo>
                <a:lnTo>
                  <a:pt x="1309281" y="1391361"/>
                </a:lnTo>
                <a:close/>
              </a:path>
              <a:path w="2634615" h="1447800">
                <a:moveTo>
                  <a:pt x="1700085" y="23456"/>
                </a:moveTo>
                <a:lnTo>
                  <a:pt x="1699920" y="22834"/>
                </a:lnTo>
                <a:lnTo>
                  <a:pt x="1699691" y="22275"/>
                </a:lnTo>
                <a:lnTo>
                  <a:pt x="1699526" y="21717"/>
                </a:lnTo>
                <a:lnTo>
                  <a:pt x="1697901" y="22326"/>
                </a:lnTo>
                <a:lnTo>
                  <a:pt x="1696326" y="23012"/>
                </a:lnTo>
                <a:lnTo>
                  <a:pt x="1695030" y="23964"/>
                </a:lnTo>
                <a:lnTo>
                  <a:pt x="1696948" y="24015"/>
                </a:lnTo>
                <a:lnTo>
                  <a:pt x="1700085" y="23456"/>
                </a:lnTo>
                <a:close/>
              </a:path>
              <a:path w="2634615" h="1447800">
                <a:moveTo>
                  <a:pt x="2182177" y="227609"/>
                </a:moveTo>
                <a:lnTo>
                  <a:pt x="2181720" y="228053"/>
                </a:lnTo>
                <a:lnTo>
                  <a:pt x="2181225" y="228447"/>
                </a:lnTo>
                <a:lnTo>
                  <a:pt x="2180437" y="229235"/>
                </a:lnTo>
                <a:lnTo>
                  <a:pt x="2179193" y="230987"/>
                </a:lnTo>
                <a:lnTo>
                  <a:pt x="2178354" y="232333"/>
                </a:lnTo>
                <a:lnTo>
                  <a:pt x="2177453" y="233743"/>
                </a:lnTo>
                <a:lnTo>
                  <a:pt x="2178354" y="233680"/>
                </a:lnTo>
                <a:lnTo>
                  <a:pt x="2179929" y="233908"/>
                </a:lnTo>
                <a:lnTo>
                  <a:pt x="2180094" y="233514"/>
                </a:lnTo>
                <a:lnTo>
                  <a:pt x="2180996" y="231660"/>
                </a:lnTo>
                <a:lnTo>
                  <a:pt x="2181504" y="229577"/>
                </a:lnTo>
                <a:lnTo>
                  <a:pt x="2182177" y="227609"/>
                </a:lnTo>
                <a:close/>
              </a:path>
              <a:path w="2634615" h="1447800">
                <a:moveTo>
                  <a:pt x="2634615" y="685800"/>
                </a:moveTo>
                <a:lnTo>
                  <a:pt x="2633383" y="673100"/>
                </a:lnTo>
                <a:lnTo>
                  <a:pt x="2630690" y="673100"/>
                </a:lnTo>
                <a:lnTo>
                  <a:pt x="2630462" y="660400"/>
                </a:lnTo>
                <a:lnTo>
                  <a:pt x="2629395" y="647700"/>
                </a:lnTo>
                <a:lnTo>
                  <a:pt x="2627147" y="635000"/>
                </a:lnTo>
                <a:lnTo>
                  <a:pt x="2624124" y="622300"/>
                </a:lnTo>
                <a:lnTo>
                  <a:pt x="2620759" y="609600"/>
                </a:lnTo>
                <a:lnTo>
                  <a:pt x="2616936" y="609600"/>
                </a:lnTo>
                <a:lnTo>
                  <a:pt x="2615717" y="596900"/>
                </a:lnTo>
                <a:lnTo>
                  <a:pt x="2613634" y="584200"/>
                </a:lnTo>
                <a:lnTo>
                  <a:pt x="2610802" y="584200"/>
                </a:lnTo>
                <a:lnTo>
                  <a:pt x="2607335" y="571500"/>
                </a:lnTo>
                <a:lnTo>
                  <a:pt x="2604033" y="571500"/>
                </a:lnTo>
                <a:lnTo>
                  <a:pt x="2594254" y="546100"/>
                </a:lnTo>
                <a:lnTo>
                  <a:pt x="2590050" y="533400"/>
                </a:lnTo>
                <a:lnTo>
                  <a:pt x="2585872" y="520700"/>
                </a:lnTo>
                <a:lnTo>
                  <a:pt x="2581541" y="520700"/>
                </a:lnTo>
                <a:lnTo>
                  <a:pt x="2576855" y="508000"/>
                </a:lnTo>
                <a:lnTo>
                  <a:pt x="2572334" y="495300"/>
                </a:lnTo>
                <a:lnTo>
                  <a:pt x="2567343" y="495300"/>
                </a:lnTo>
                <a:lnTo>
                  <a:pt x="2562288" y="482600"/>
                </a:lnTo>
                <a:lnTo>
                  <a:pt x="2557551" y="482600"/>
                </a:lnTo>
                <a:lnTo>
                  <a:pt x="2546096" y="469900"/>
                </a:lnTo>
                <a:lnTo>
                  <a:pt x="2533294" y="444500"/>
                </a:lnTo>
                <a:lnTo>
                  <a:pt x="2506180" y="419100"/>
                </a:lnTo>
                <a:lnTo>
                  <a:pt x="2498153" y="419100"/>
                </a:lnTo>
                <a:lnTo>
                  <a:pt x="2494508" y="406400"/>
                </a:lnTo>
                <a:lnTo>
                  <a:pt x="2488387" y="406400"/>
                </a:lnTo>
                <a:lnTo>
                  <a:pt x="2476296" y="393700"/>
                </a:lnTo>
                <a:lnTo>
                  <a:pt x="2470150" y="393700"/>
                </a:lnTo>
                <a:lnTo>
                  <a:pt x="2467394" y="381000"/>
                </a:lnTo>
                <a:lnTo>
                  <a:pt x="2453208" y="381000"/>
                </a:lnTo>
                <a:lnTo>
                  <a:pt x="2446007" y="368300"/>
                </a:lnTo>
                <a:lnTo>
                  <a:pt x="2438743" y="368300"/>
                </a:lnTo>
                <a:lnTo>
                  <a:pt x="2431237" y="355600"/>
                </a:lnTo>
                <a:lnTo>
                  <a:pt x="2423807" y="355600"/>
                </a:lnTo>
                <a:lnTo>
                  <a:pt x="2421191" y="351256"/>
                </a:lnTo>
                <a:lnTo>
                  <a:pt x="2421191" y="393700"/>
                </a:lnTo>
                <a:lnTo>
                  <a:pt x="2416708" y="393700"/>
                </a:lnTo>
                <a:lnTo>
                  <a:pt x="2416759" y="381000"/>
                </a:lnTo>
                <a:lnTo>
                  <a:pt x="2420975" y="381000"/>
                </a:lnTo>
                <a:lnTo>
                  <a:pt x="2421191" y="393700"/>
                </a:lnTo>
                <a:lnTo>
                  <a:pt x="2421191" y="351256"/>
                </a:lnTo>
                <a:lnTo>
                  <a:pt x="2416162" y="342900"/>
                </a:lnTo>
                <a:lnTo>
                  <a:pt x="2400655" y="342900"/>
                </a:lnTo>
                <a:lnTo>
                  <a:pt x="2384501" y="330200"/>
                </a:lnTo>
                <a:lnTo>
                  <a:pt x="2376347" y="330200"/>
                </a:lnTo>
                <a:lnTo>
                  <a:pt x="2368092" y="317500"/>
                </a:lnTo>
                <a:lnTo>
                  <a:pt x="2355621" y="317500"/>
                </a:lnTo>
                <a:lnTo>
                  <a:pt x="2343086" y="304800"/>
                </a:lnTo>
                <a:lnTo>
                  <a:pt x="2317966" y="292100"/>
                </a:lnTo>
                <a:lnTo>
                  <a:pt x="2304211" y="292100"/>
                </a:lnTo>
                <a:lnTo>
                  <a:pt x="2297188" y="279400"/>
                </a:lnTo>
                <a:lnTo>
                  <a:pt x="2284069" y="279400"/>
                </a:lnTo>
                <a:lnTo>
                  <a:pt x="2236254" y="254000"/>
                </a:lnTo>
                <a:lnTo>
                  <a:pt x="2218944" y="254000"/>
                </a:lnTo>
                <a:lnTo>
                  <a:pt x="2201545" y="241300"/>
                </a:lnTo>
                <a:lnTo>
                  <a:pt x="2185441" y="241300"/>
                </a:lnTo>
                <a:lnTo>
                  <a:pt x="2169249" y="228600"/>
                </a:lnTo>
                <a:lnTo>
                  <a:pt x="2152993" y="228600"/>
                </a:lnTo>
                <a:lnTo>
                  <a:pt x="2136698" y="215900"/>
                </a:lnTo>
                <a:lnTo>
                  <a:pt x="2107831" y="215900"/>
                </a:lnTo>
                <a:lnTo>
                  <a:pt x="2093341" y="203200"/>
                </a:lnTo>
                <a:lnTo>
                  <a:pt x="2067534" y="203200"/>
                </a:lnTo>
                <a:lnTo>
                  <a:pt x="2056218" y="190500"/>
                </a:lnTo>
                <a:lnTo>
                  <a:pt x="2022525" y="190500"/>
                </a:lnTo>
                <a:lnTo>
                  <a:pt x="2011476" y="177800"/>
                </a:lnTo>
                <a:lnTo>
                  <a:pt x="1975739" y="177800"/>
                </a:lnTo>
                <a:lnTo>
                  <a:pt x="1934895" y="165100"/>
                </a:lnTo>
                <a:lnTo>
                  <a:pt x="1912696" y="165100"/>
                </a:lnTo>
                <a:lnTo>
                  <a:pt x="1901583" y="152400"/>
                </a:lnTo>
                <a:lnTo>
                  <a:pt x="1845640" y="152400"/>
                </a:lnTo>
                <a:lnTo>
                  <a:pt x="1845195" y="165100"/>
                </a:lnTo>
                <a:lnTo>
                  <a:pt x="1843455" y="165100"/>
                </a:lnTo>
                <a:lnTo>
                  <a:pt x="1842058" y="152400"/>
                </a:lnTo>
                <a:lnTo>
                  <a:pt x="1839976" y="152400"/>
                </a:lnTo>
                <a:lnTo>
                  <a:pt x="1835099" y="139700"/>
                </a:lnTo>
                <a:lnTo>
                  <a:pt x="1747012" y="139700"/>
                </a:lnTo>
                <a:lnTo>
                  <a:pt x="1735607" y="127000"/>
                </a:lnTo>
                <a:lnTo>
                  <a:pt x="1620037" y="127000"/>
                </a:lnTo>
                <a:lnTo>
                  <a:pt x="1604860" y="114300"/>
                </a:lnTo>
                <a:lnTo>
                  <a:pt x="1518488" y="114300"/>
                </a:lnTo>
                <a:lnTo>
                  <a:pt x="1518158" y="127000"/>
                </a:lnTo>
                <a:lnTo>
                  <a:pt x="1555267" y="127000"/>
                </a:lnTo>
                <a:lnTo>
                  <a:pt x="1559750" y="139700"/>
                </a:lnTo>
                <a:lnTo>
                  <a:pt x="1566037" y="127000"/>
                </a:lnTo>
                <a:lnTo>
                  <a:pt x="1571205" y="127000"/>
                </a:lnTo>
                <a:lnTo>
                  <a:pt x="1571256" y="139700"/>
                </a:lnTo>
                <a:lnTo>
                  <a:pt x="1570647" y="139700"/>
                </a:lnTo>
                <a:lnTo>
                  <a:pt x="1592973" y="152400"/>
                </a:lnTo>
                <a:lnTo>
                  <a:pt x="1655635" y="152400"/>
                </a:lnTo>
                <a:lnTo>
                  <a:pt x="1659115" y="165100"/>
                </a:lnTo>
                <a:lnTo>
                  <a:pt x="1750885" y="165100"/>
                </a:lnTo>
                <a:lnTo>
                  <a:pt x="1754759" y="177800"/>
                </a:lnTo>
                <a:lnTo>
                  <a:pt x="1827237" y="177800"/>
                </a:lnTo>
                <a:lnTo>
                  <a:pt x="1835467" y="190500"/>
                </a:lnTo>
                <a:lnTo>
                  <a:pt x="1890229" y="190500"/>
                </a:lnTo>
                <a:lnTo>
                  <a:pt x="1901418" y="203200"/>
                </a:lnTo>
                <a:lnTo>
                  <a:pt x="1943506" y="203200"/>
                </a:lnTo>
                <a:lnTo>
                  <a:pt x="1958860" y="215900"/>
                </a:lnTo>
                <a:lnTo>
                  <a:pt x="1986699" y="215900"/>
                </a:lnTo>
                <a:lnTo>
                  <a:pt x="1999500" y="228600"/>
                </a:lnTo>
                <a:lnTo>
                  <a:pt x="2024888" y="228600"/>
                </a:lnTo>
                <a:lnTo>
                  <a:pt x="2036216" y="241300"/>
                </a:lnTo>
                <a:lnTo>
                  <a:pt x="2077085" y="241300"/>
                </a:lnTo>
                <a:lnTo>
                  <a:pt x="2082647" y="254000"/>
                </a:lnTo>
                <a:lnTo>
                  <a:pt x="2116531" y="254000"/>
                </a:lnTo>
                <a:lnTo>
                  <a:pt x="2125764" y="266700"/>
                </a:lnTo>
                <a:lnTo>
                  <a:pt x="2148382" y="266700"/>
                </a:lnTo>
                <a:lnTo>
                  <a:pt x="2159647" y="279400"/>
                </a:lnTo>
                <a:lnTo>
                  <a:pt x="2181237" y="279400"/>
                </a:lnTo>
                <a:lnTo>
                  <a:pt x="2191550" y="292100"/>
                </a:lnTo>
                <a:lnTo>
                  <a:pt x="2212035" y="292100"/>
                </a:lnTo>
                <a:lnTo>
                  <a:pt x="2279281" y="330200"/>
                </a:lnTo>
                <a:lnTo>
                  <a:pt x="2301519" y="330200"/>
                </a:lnTo>
                <a:lnTo>
                  <a:pt x="2314067" y="342900"/>
                </a:lnTo>
                <a:lnTo>
                  <a:pt x="2326411" y="342900"/>
                </a:lnTo>
                <a:lnTo>
                  <a:pt x="2338628" y="355600"/>
                </a:lnTo>
                <a:lnTo>
                  <a:pt x="2350795" y="355600"/>
                </a:lnTo>
                <a:lnTo>
                  <a:pt x="2361209" y="368300"/>
                </a:lnTo>
                <a:lnTo>
                  <a:pt x="2371534" y="368300"/>
                </a:lnTo>
                <a:lnTo>
                  <a:pt x="2381745" y="381000"/>
                </a:lnTo>
                <a:lnTo>
                  <a:pt x="2391841" y="381000"/>
                </a:lnTo>
                <a:lnTo>
                  <a:pt x="2402509" y="393700"/>
                </a:lnTo>
                <a:lnTo>
                  <a:pt x="2413101" y="393700"/>
                </a:lnTo>
                <a:lnTo>
                  <a:pt x="2423490" y="406400"/>
                </a:lnTo>
                <a:lnTo>
                  <a:pt x="2433599" y="419100"/>
                </a:lnTo>
                <a:lnTo>
                  <a:pt x="2445626" y="419100"/>
                </a:lnTo>
                <a:lnTo>
                  <a:pt x="2457424" y="431800"/>
                </a:lnTo>
                <a:lnTo>
                  <a:pt x="2480589" y="457200"/>
                </a:lnTo>
                <a:lnTo>
                  <a:pt x="2486469" y="457200"/>
                </a:lnTo>
                <a:lnTo>
                  <a:pt x="2492171" y="469900"/>
                </a:lnTo>
                <a:lnTo>
                  <a:pt x="2497696" y="469900"/>
                </a:lnTo>
                <a:lnTo>
                  <a:pt x="2503043" y="482600"/>
                </a:lnTo>
                <a:lnTo>
                  <a:pt x="2511082" y="495300"/>
                </a:lnTo>
                <a:lnTo>
                  <a:pt x="2519019" y="495300"/>
                </a:lnTo>
                <a:lnTo>
                  <a:pt x="2526715" y="508000"/>
                </a:lnTo>
                <a:lnTo>
                  <a:pt x="2534031" y="520700"/>
                </a:lnTo>
                <a:lnTo>
                  <a:pt x="2539276" y="533400"/>
                </a:lnTo>
                <a:lnTo>
                  <a:pt x="2544076" y="533400"/>
                </a:lnTo>
                <a:lnTo>
                  <a:pt x="2548610" y="546100"/>
                </a:lnTo>
                <a:lnTo>
                  <a:pt x="2553106" y="558800"/>
                </a:lnTo>
                <a:lnTo>
                  <a:pt x="2560663" y="571500"/>
                </a:lnTo>
                <a:lnTo>
                  <a:pt x="2567546" y="584200"/>
                </a:lnTo>
                <a:lnTo>
                  <a:pt x="2573464" y="596900"/>
                </a:lnTo>
                <a:lnTo>
                  <a:pt x="2578150" y="622300"/>
                </a:lnTo>
                <a:lnTo>
                  <a:pt x="2582354" y="635000"/>
                </a:lnTo>
                <a:lnTo>
                  <a:pt x="2584564" y="647700"/>
                </a:lnTo>
                <a:lnTo>
                  <a:pt x="2587015" y="660400"/>
                </a:lnTo>
                <a:lnTo>
                  <a:pt x="2590914" y="673100"/>
                </a:lnTo>
                <a:lnTo>
                  <a:pt x="2592832" y="685800"/>
                </a:lnTo>
                <a:lnTo>
                  <a:pt x="2593467" y="711200"/>
                </a:lnTo>
                <a:lnTo>
                  <a:pt x="2593644" y="736600"/>
                </a:lnTo>
                <a:lnTo>
                  <a:pt x="2592908" y="749300"/>
                </a:lnTo>
                <a:lnTo>
                  <a:pt x="2592298" y="749300"/>
                </a:lnTo>
                <a:lnTo>
                  <a:pt x="2591879" y="762000"/>
                </a:lnTo>
                <a:lnTo>
                  <a:pt x="2591485" y="762000"/>
                </a:lnTo>
                <a:lnTo>
                  <a:pt x="2590774" y="774700"/>
                </a:lnTo>
                <a:lnTo>
                  <a:pt x="2589377" y="774700"/>
                </a:lnTo>
                <a:lnTo>
                  <a:pt x="2581719" y="812800"/>
                </a:lnTo>
                <a:lnTo>
                  <a:pt x="2565425" y="850900"/>
                </a:lnTo>
                <a:lnTo>
                  <a:pt x="2557780" y="876300"/>
                </a:lnTo>
                <a:lnTo>
                  <a:pt x="2549690" y="889000"/>
                </a:lnTo>
                <a:lnTo>
                  <a:pt x="2541320" y="901700"/>
                </a:lnTo>
                <a:lnTo>
                  <a:pt x="2531884" y="927100"/>
                </a:lnTo>
                <a:lnTo>
                  <a:pt x="2520810" y="939800"/>
                </a:lnTo>
                <a:lnTo>
                  <a:pt x="2509507" y="952500"/>
                </a:lnTo>
                <a:lnTo>
                  <a:pt x="2499334" y="965200"/>
                </a:lnTo>
                <a:lnTo>
                  <a:pt x="2494902" y="965200"/>
                </a:lnTo>
                <a:lnTo>
                  <a:pt x="2489708" y="977900"/>
                </a:lnTo>
                <a:lnTo>
                  <a:pt x="2478570" y="990600"/>
                </a:lnTo>
                <a:lnTo>
                  <a:pt x="2459698" y="1003300"/>
                </a:lnTo>
                <a:lnTo>
                  <a:pt x="2440533" y="1028700"/>
                </a:lnTo>
                <a:lnTo>
                  <a:pt x="2420683" y="1041400"/>
                </a:lnTo>
                <a:lnTo>
                  <a:pt x="2399690" y="1054100"/>
                </a:lnTo>
                <a:lnTo>
                  <a:pt x="2374773" y="1075753"/>
                </a:lnTo>
                <a:lnTo>
                  <a:pt x="2374773" y="1092200"/>
                </a:lnTo>
                <a:lnTo>
                  <a:pt x="2374315" y="1104900"/>
                </a:lnTo>
                <a:lnTo>
                  <a:pt x="2374036" y="1104900"/>
                </a:lnTo>
                <a:lnTo>
                  <a:pt x="2370734" y="1092200"/>
                </a:lnTo>
                <a:lnTo>
                  <a:pt x="2374773" y="1092200"/>
                </a:lnTo>
                <a:lnTo>
                  <a:pt x="2374773" y="1075753"/>
                </a:lnTo>
                <a:lnTo>
                  <a:pt x="2341207" y="1104900"/>
                </a:lnTo>
                <a:lnTo>
                  <a:pt x="2333104" y="1104900"/>
                </a:lnTo>
                <a:lnTo>
                  <a:pt x="2324811" y="1117600"/>
                </a:lnTo>
                <a:lnTo>
                  <a:pt x="2308085" y="1117600"/>
                </a:lnTo>
                <a:lnTo>
                  <a:pt x="2297671" y="1130300"/>
                </a:lnTo>
                <a:lnTo>
                  <a:pt x="2292146" y="1130300"/>
                </a:lnTo>
                <a:lnTo>
                  <a:pt x="2292146" y="1155700"/>
                </a:lnTo>
                <a:lnTo>
                  <a:pt x="2285073" y="1168400"/>
                </a:lnTo>
                <a:lnTo>
                  <a:pt x="2276081" y="1168400"/>
                </a:lnTo>
                <a:lnTo>
                  <a:pt x="2281478" y="1155700"/>
                </a:lnTo>
                <a:lnTo>
                  <a:pt x="2292146" y="1155700"/>
                </a:lnTo>
                <a:lnTo>
                  <a:pt x="2292146" y="1130300"/>
                </a:lnTo>
                <a:lnTo>
                  <a:pt x="2287295" y="1130300"/>
                </a:lnTo>
                <a:lnTo>
                  <a:pt x="2276881" y="1143000"/>
                </a:lnTo>
                <a:lnTo>
                  <a:pt x="2266378" y="1143000"/>
                </a:lnTo>
                <a:lnTo>
                  <a:pt x="2256650" y="1155700"/>
                </a:lnTo>
                <a:lnTo>
                  <a:pt x="2246833" y="1155700"/>
                </a:lnTo>
                <a:lnTo>
                  <a:pt x="2236927" y="1168400"/>
                </a:lnTo>
                <a:lnTo>
                  <a:pt x="2226907" y="1168400"/>
                </a:lnTo>
                <a:lnTo>
                  <a:pt x="2213076" y="1181100"/>
                </a:lnTo>
                <a:lnTo>
                  <a:pt x="2199157" y="1181100"/>
                </a:lnTo>
                <a:lnTo>
                  <a:pt x="2151773" y="1206500"/>
                </a:lnTo>
                <a:lnTo>
                  <a:pt x="2142032" y="1206500"/>
                </a:lnTo>
                <a:lnTo>
                  <a:pt x="2132266" y="1219200"/>
                </a:lnTo>
                <a:lnTo>
                  <a:pt x="2113521" y="1219200"/>
                </a:lnTo>
                <a:lnTo>
                  <a:pt x="2077364" y="1244600"/>
                </a:lnTo>
                <a:lnTo>
                  <a:pt x="2056739" y="1244600"/>
                </a:lnTo>
                <a:lnTo>
                  <a:pt x="2047201" y="1257300"/>
                </a:lnTo>
                <a:lnTo>
                  <a:pt x="2020100" y="1257300"/>
                </a:lnTo>
                <a:lnTo>
                  <a:pt x="2012175" y="1270000"/>
                </a:lnTo>
                <a:lnTo>
                  <a:pt x="1988527" y="1270000"/>
                </a:lnTo>
                <a:lnTo>
                  <a:pt x="1973135" y="1282700"/>
                </a:lnTo>
                <a:lnTo>
                  <a:pt x="1941449" y="1282700"/>
                </a:lnTo>
                <a:lnTo>
                  <a:pt x="1929422" y="1295400"/>
                </a:lnTo>
                <a:lnTo>
                  <a:pt x="1904961" y="1295400"/>
                </a:lnTo>
                <a:lnTo>
                  <a:pt x="1892515" y="1308100"/>
                </a:lnTo>
                <a:lnTo>
                  <a:pt x="1853755" y="1308100"/>
                </a:lnTo>
                <a:lnTo>
                  <a:pt x="1839937" y="1320800"/>
                </a:lnTo>
                <a:lnTo>
                  <a:pt x="1792338" y="1333500"/>
                </a:lnTo>
                <a:lnTo>
                  <a:pt x="1755127" y="1333500"/>
                </a:lnTo>
                <a:lnTo>
                  <a:pt x="1737918" y="1346200"/>
                </a:lnTo>
                <a:lnTo>
                  <a:pt x="1676006" y="1346200"/>
                </a:lnTo>
                <a:lnTo>
                  <a:pt x="1667967" y="1358900"/>
                </a:lnTo>
                <a:lnTo>
                  <a:pt x="1595691" y="1358900"/>
                </a:lnTo>
                <a:lnTo>
                  <a:pt x="1580629" y="1365923"/>
                </a:lnTo>
                <a:lnTo>
                  <a:pt x="1580629" y="1384300"/>
                </a:lnTo>
                <a:lnTo>
                  <a:pt x="1580248" y="1397000"/>
                </a:lnTo>
                <a:lnTo>
                  <a:pt x="1578394" y="1397000"/>
                </a:lnTo>
                <a:lnTo>
                  <a:pt x="1578444" y="1384300"/>
                </a:lnTo>
                <a:lnTo>
                  <a:pt x="1580629" y="1384300"/>
                </a:lnTo>
                <a:lnTo>
                  <a:pt x="1580629" y="1365923"/>
                </a:lnTo>
                <a:lnTo>
                  <a:pt x="1568450" y="1371600"/>
                </a:lnTo>
                <a:lnTo>
                  <a:pt x="1514487" y="1371600"/>
                </a:lnTo>
                <a:lnTo>
                  <a:pt x="1502791" y="1384300"/>
                </a:lnTo>
                <a:lnTo>
                  <a:pt x="1377327" y="1384300"/>
                </a:lnTo>
                <a:lnTo>
                  <a:pt x="1364399" y="1397000"/>
                </a:lnTo>
                <a:lnTo>
                  <a:pt x="1105763" y="1397000"/>
                </a:lnTo>
                <a:lnTo>
                  <a:pt x="1080046" y="1409700"/>
                </a:lnTo>
                <a:lnTo>
                  <a:pt x="1047800" y="1409700"/>
                </a:lnTo>
                <a:lnTo>
                  <a:pt x="1041298" y="1397000"/>
                </a:lnTo>
                <a:lnTo>
                  <a:pt x="810933" y="1397000"/>
                </a:lnTo>
                <a:lnTo>
                  <a:pt x="799211" y="1384300"/>
                </a:lnTo>
                <a:lnTo>
                  <a:pt x="697064" y="1384300"/>
                </a:lnTo>
                <a:lnTo>
                  <a:pt x="679678" y="1371600"/>
                </a:lnTo>
                <a:lnTo>
                  <a:pt x="624674" y="1371600"/>
                </a:lnTo>
                <a:lnTo>
                  <a:pt x="616191" y="1358900"/>
                </a:lnTo>
                <a:lnTo>
                  <a:pt x="573125" y="1358900"/>
                </a:lnTo>
                <a:lnTo>
                  <a:pt x="554215" y="1346200"/>
                </a:lnTo>
                <a:lnTo>
                  <a:pt x="511365" y="1346200"/>
                </a:lnTo>
                <a:lnTo>
                  <a:pt x="483374" y="1333500"/>
                </a:lnTo>
                <a:lnTo>
                  <a:pt x="451993" y="1320800"/>
                </a:lnTo>
                <a:lnTo>
                  <a:pt x="425602" y="1320800"/>
                </a:lnTo>
                <a:lnTo>
                  <a:pt x="418807" y="1308100"/>
                </a:lnTo>
                <a:lnTo>
                  <a:pt x="392315" y="1308100"/>
                </a:lnTo>
                <a:lnTo>
                  <a:pt x="386156" y="1295400"/>
                </a:lnTo>
                <a:lnTo>
                  <a:pt x="373799" y="1295400"/>
                </a:lnTo>
                <a:lnTo>
                  <a:pt x="359105" y="1282700"/>
                </a:lnTo>
                <a:lnTo>
                  <a:pt x="329653" y="1270000"/>
                </a:lnTo>
                <a:lnTo>
                  <a:pt x="307708" y="1270000"/>
                </a:lnTo>
                <a:lnTo>
                  <a:pt x="300532" y="1257300"/>
                </a:lnTo>
                <a:lnTo>
                  <a:pt x="274040" y="1257300"/>
                </a:lnTo>
                <a:lnTo>
                  <a:pt x="268033" y="1244600"/>
                </a:lnTo>
                <a:lnTo>
                  <a:pt x="263271" y="1244600"/>
                </a:lnTo>
                <a:lnTo>
                  <a:pt x="245821" y="1231900"/>
                </a:lnTo>
                <a:lnTo>
                  <a:pt x="237070" y="1231900"/>
                </a:lnTo>
                <a:lnTo>
                  <a:pt x="228295" y="1219200"/>
                </a:lnTo>
                <a:lnTo>
                  <a:pt x="215353" y="1219200"/>
                </a:lnTo>
                <a:lnTo>
                  <a:pt x="208584" y="1206500"/>
                </a:lnTo>
                <a:lnTo>
                  <a:pt x="198602" y="1206500"/>
                </a:lnTo>
                <a:lnTo>
                  <a:pt x="186791" y="1193800"/>
                </a:lnTo>
                <a:lnTo>
                  <a:pt x="175971" y="1193800"/>
                </a:lnTo>
                <a:lnTo>
                  <a:pt x="165265" y="1181100"/>
                </a:lnTo>
                <a:lnTo>
                  <a:pt x="154813" y="1168400"/>
                </a:lnTo>
                <a:lnTo>
                  <a:pt x="146723" y="1168400"/>
                </a:lnTo>
                <a:lnTo>
                  <a:pt x="138912" y="1155700"/>
                </a:lnTo>
                <a:lnTo>
                  <a:pt x="131292" y="1143000"/>
                </a:lnTo>
                <a:lnTo>
                  <a:pt x="123774" y="1143000"/>
                </a:lnTo>
                <a:lnTo>
                  <a:pt x="118211" y="1130300"/>
                </a:lnTo>
                <a:lnTo>
                  <a:pt x="112788" y="1130300"/>
                </a:lnTo>
                <a:lnTo>
                  <a:pt x="107619" y="1117600"/>
                </a:lnTo>
                <a:lnTo>
                  <a:pt x="102781" y="1117600"/>
                </a:lnTo>
                <a:lnTo>
                  <a:pt x="95300" y="1104900"/>
                </a:lnTo>
                <a:lnTo>
                  <a:pt x="88011" y="1092200"/>
                </a:lnTo>
                <a:lnTo>
                  <a:pt x="80949" y="1079500"/>
                </a:lnTo>
                <a:lnTo>
                  <a:pt x="74091" y="1066800"/>
                </a:lnTo>
                <a:lnTo>
                  <a:pt x="66929" y="1054100"/>
                </a:lnTo>
                <a:lnTo>
                  <a:pt x="60312" y="1041400"/>
                </a:lnTo>
                <a:lnTo>
                  <a:pt x="54584" y="1028700"/>
                </a:lnTo>
                <a:lnTo>
                  <a:pt x="50063" y="1016000"/>
                </a:lnTo>
                <a:lnTo>
                  <a:pt x="45250" y="1003300"/>
                </a:lnTo>
                <a:lnTo>
                  <a:pt x="42976" y="990600"/>
                </a:lnTo>
                <a:lnTo>
                  <a:pt x="40970" y="977900"/>
                </a:lnTo>
                <a:lnTo>
                  <a:pt x="38557" y="965200"/>
                </a:lnTo>
                <a:lnTo>
                  <a:pt x="36258" y="952500"/>
                </a:lnTo>
                <a:lnTo>
                  <a:pt x="34340" y="952500"/>
                </a:lnTo>
                <a:lnTo>
                  <a:pt x="33058" y="939800"/>
                </a:lnTo>
                <a:lnTo>
                  <a:pt x="32473" y="927100"/>
                </a:lnTo>
                <a:lnTo>
                  <a:pt x="32473" y="901700"/>
                </a:lnTo>
                <a:lnTo>
                  <a:pt x="32677" y="889000"/>
                </a:lnTo>
                <a:lnTo>
                  <a:pt x="32727" y="876300"/>
                </a:lnTo>
                <a:lnTo>
                  <a:pt x="33096" y="863600"/>
                </a:lnTo>
                <a:lnTo>
                  <a:pt x="34505" y="838200"/>
                </a:lnTo>
                <a:lnTo>
                  <a:pt x="36753" y="825500"/>
                </a:lnTo>
                <a:lnTo>
                  <a:pt x="39624" y="812800"/>
                </a:lnTo>
                <a:lnTo>
                  <a:pt x="42138" y="800100"/>
                </a:lnTo>
                <a:lnTo>
                  <a:pt x="44818" y="787400"/>
                </a:lnTo>
                <a:lnTo>
                  <a:pt x="47713" y="774700"/>
                </a:lnTo>
                <a:lnTo>
                  <a:pt x="50850" y="749300"/>
                </a:lnTo>
                <a:lnTo>
                  <a:pt x="53174" y="749300"/>
                </a:lnTo>
                <a:lnTo>
                  <a:pt x="55816" y="736600"/>
                </a:lnTo>
                <a:lnTo>
                  <a:pt x="58864" y="723900"/>
                </a:lnTo>
                <a:lnTo>
                  <a:pt x="67081" y="711200"/>
                </a:lnTo>
                <a:lnTo>
                  <a:pt x="71450" y="698500"/>
                </a:lnTo>
                <a:lnTo>
                  <a:pt x="76276" y="685800"/>
                </a:lnTo>
                <a:lnTo>
                  <a:pt x="82283" y="673100"/>
                </a:lnTo>
                <a:lnTo>
                  <a:pt x="89636" y="660400"/>
                </a:lnTo>
                <a:lnTo>
                  <a:pt x="96608" y="647700"/>
                </a:lnTo>
                <a:lnTo>
                  <a:pt x="103644" y="647700"/>
                </a:lnTo>
                <a:lnTo>
                  <a:pt x="111137" y="635000"/>
                </a:lnTo>
                <a:lnTo>
                  <a:pt x="117881" y="622300"/>
                </a:lnTo>
                <a:lnTo>
                  <a:pt x="124752" y="609600"/>
                </a:lnTo>
                <a:lnTo>
                  <a:pt x="132168" y="596900"/>
                </a:lnTo>
                <a:lnTo>
                  <a:pt x="141338" y="596900"/>
                </a:lnTo>
                <a:lnTo>
                  <a:pt x="141681" y="584200"/>
                </a:lnTo>
                <a:lnTo>
                  <a:pt x="142354" y="584200"/>
                </a:lnTo>
                <a:lnTo>
                  <a:pt x="152679" y="571500"/>
                </a:lnTo>
                <a:lnTo>
                  <a:pt x="157886" y="571500"/>
                </a:lnTo>
                <a:lnTo>
                  <a:pt x="163182" y="558800"/>
                </a:lnTo>
                <a:lnTo>
                  <a:pt x="171996" y="558800"/>
                </a:lnTo>
                <a:lnTo>
                  <a:pt x="183375" y="546100"/>
                </a:lnTo>
                <a:lnTo>
                  <a:pt x="195935" y="533400"/>
                </a:lnTo>
                <a:lnTo>
                  <a:pt x="222402" y="508000"/>
                </a:lnTo>
                <a:lnTo>
                  <a:pt x="233908" y="495300"/>
                </a:lnTo>
                <a:lnTo>
                  <a:pt x="269608" y="457200"/>
                </a:lnTo>
                <a:lnTo>
                  <a:pt x="280276" y="457200"/>
                </a:lnTo>
                <a:lnTo>
                  <a:pt x="286169" y="444500"/>
                </a:lnTo>
                <a:lnTo>
                  <a:pt x="294170" y="444500"/>
                </a:lnTo>
                <a:lnTo>
                  <a:pt x="302285" y="431800"/>
                </a:lnTo>
                <a:lnTo>
                  <a:pt x="310438" y="431800"/>
                </a:lnTo>
                <a:lnTo>
                  <a:pt x="318554" y="419100"/>
                </a:lnTo>
                <a:lnTo>
                  <a:pt x="330352" y="419100"/>
                </a:lnTo>
                <a:lnTo>
                  <a:pt x="336410" y="406400"/>
                </a:lnTo>
                <a:lnTo>
                  <a:pt x="342493" y="406400"/>
                </a:lnTo>
                <a:lnTo>
                  <a:pt x="360768" y="393700"/>
                </a:lnTo>
                <a:lnTo>
                  <a:pt x="364921" y="393700"/>
                </a:lnTo>
                <a:lnTo>
                  <a:pt x="368858" y="381000"/>
                </a:lnTo>
                <a:lnTo>
                  <a:pt x="378663" y="381000"/>
                </a:lnTo>
                <a:lnTo>
                  <a:pt x="384251" y="368300"/>
                </a:lnTo>
                <a:lnTo>
                  <a:pt x="395465" y="368300"/>
                </a:lnTo>
                <a:lnTo>
                  <a:pt x="402869" y="355600"/>
                </a:lnTo>
                <a:lnTo>
                  <a:pt x="419823" y="355600"/>
                </a:lnTo>
                <a:lnTo>
                  <a:pt x="423697" y="342900"/>
                </a:lnTo>
                <a:lnTo>
                  <a:pt x="440093" y="342900"/>
                </a:lnTo>
                <a:lnTo>
                  <a:pt x="445706" y="330200"/>
                </a:lnTo>
                <a:lnTo>
                  <a:pt x="455726" y="330200"/>
                </a:lnTo>
                <a:lnTo>
                  <a:pt x="465518" y="317500"/>
                </a:lnTo>
                <a:lnTo>
                  <a:pt x="475272" y="317500"/>
                </a:lnTo>
                <a:lnTo>
                  <a:pt x="485165" y="304800"/>
                </a:lnTo>
                <a:lnTo>
                  <a:pt x="502640" y="304800"/>
                </a:lnTo>
                <a:lnTo>
                  <a:pt x="520420" y="292100"/>
                </a:lnTo>
                <a:lnTo>
                  <a:pt x="546582" y="279400"/>
                </a:lnTo>
                <a:lnTo>
                  <a:pt x="555282" y="266700"/>
                </a:lnTo>
                <a:lnTo>
                  <a:pt x="568299" y="266700"/>
                </a:lnTo>
                <a:lnTo>
                  <a:pt x="574929" y="254000"/>
                </a:lnTo>
                <a:lnTo>
                  <a:pt x="599643" y="254000"/>
                </a:lnTo>
                <a:lnTo>
                  <a:pt x="607860" y="241300"/>
                </a:lnTo>
                <a:lnTo>
                  <a:pt x="620903" y="241300"/>
                </a:lnTo>
                <a:lnTo>
                  <a:pt x="625335" y="228600"/>
                </a:lnTo>
                <a:lnTo>
                  <a:pt x="652564" y="228600"/>
                </a:lnTo>
                <a:lnTo>
                  <a:pt x="659282" y="215900"/>
                </a:lnTo>
                <a:lnTo>
                  <a:pt x="685177" y="215900"/>
                </a:lnTo>
                <a:lnTo>
                  <a:pt x="689940" y="203200"/>
                </a:lnTo>
                <a:lnTo>
                  <a:pt x="709206" y="203200"/>
                </a:lnTo>
                <a:lnTo>
                  <a:pt x="716800" y="190500"/>
                </a:lnTo>
                <a:lnTo>
                  <a:pt x="725144" y="190500"/>
                </a:lnTo>
                <a:lnTo>
                  <a:pt x="764044" y="177800"/>
                </a:lnTo>
                <a:lnTo>
                  <a:pt x="772858" y="177800"/>
                </a:lnTo>
                <a:lnTo>
                  <a:pt x="777354" y="165100"/>
                </a:lnTo>
                <a:lnTo>
                  <a:pt x="807605" y="165100"/>
                </a:lnTo>
                <a:lnTo>
                  <a:pt x="812990" y="152400"/>
                </a:lnTo>
                <a:lnTo>
                  <a:pt x="838441" y="152400"/>
                </a:lnTo>
                <a:lnTo>
                  <a:pt x="845413" y="139700"/>
                </a:lnTo>
                <a:lnTo>
                  <a:pt x="876147" y="139700"/>
                </a:lnTo>
                <a:lnTo>
                  <a:pt x="879398" y="127000"/>
                </a:lnTo>
                <a:lnTo>
                  <a:pt x="919200" y="127000"/>
                </a:lnTo>
                <a:lnTo>
                  <a:pt x="924090" y="114300"/>
                </a:lnTo>
                <a:lnTo>
                  <a:pt x="962507" y="114300"/>
                </a:lnTo>
                <a:lnTo>
                  <a:pt x="970038" y="101600"/>
                </a:lnTo>
                <a:lnTo>
                  <a:pt x="1008900" y="101600"/>
                </a:lnTo>
                <a:lnTo>
                  <a:pt x="1017765" y="88900"/>
                </a:lnTo>
                <a:lnTo>
                  <a:pt x="1044105" y="88900"/>
                </a:lnTo>
                <a:lnTo>
                  <a:pt x="1050607" y="76200"/>
                </a:lnTo>
                <a:lnTo>
                  <a:pt x="1105357" y="76200"/>
                </a:lnTo>
                <a:lnTo>
                  <a:pt x="1112024" y="63500"/>
                </a:lnTo>
                <a:lnTo>
                  <a:pt x="1166418" y="63500"/>
                </a:lnTo>
                <a:lnTo>
                  <a:pt x="1173441" y="50800"/>
                </a:lnTo>
                <a:lnTo>
                  <a:pt x="1228763" y="50800"/>
                </a:lnTo>
                <a:lnTo>
                  <a:pt x="1248562" y="38100"/>
                </a:lnTo>
                <a:lnTo>
                  <a:pt x="1343037" y="38100"/>
                </a:lnTo>
                <a:lnTo>
                  <a:pt x="1352448" y="25400"/>
                </a:lnTo>
                <a:lnTo>
                  <a:pt x="1581975" y="25400"/>
                </a:lnTo>
                <a:lnTo>
                  <a:pt x="1589201" y="12700"/>
                </a:lnTo>
                <a:lnTo>
                  <a:pt x="1596339" y="25400"/>
                </a:lnTo>
                <a:lnTo>
                  <a:pt x="1694599" y="25400"/>
                </a:lnTo>
                <a:lnTo>
                  <a:pt x="1681759" y="12700"/>
                </a:lnTo>
                <a:lnTo>
                  <a:pt x="1647240" y="12700"/>
                </a:lnTo>
                <a:lnTo>
                  <a:pt x="1638287" y="0"/>
                </a:lnTo>
                <a:lnTo>
                  <a:pt x="1292326" y="0"/>
                </a:lnTo>
                <a:lnTo>
                  <a:pt x="1281849" y="12700"/>
                </a:lnTo>
                <a:lnTo>
                  <a:pt x="1246022" y="12700"/>
                </a:lnTo>
                <a:lnTo>
                  <a:pt x="1246187" y="0"/>
                </a:lnTo>
                <a:lnTo>
                  <a:pt x="1244384" y="0"/>
                </a:lnTo>
                <a:lnTo>
                  <a:pt x="1242758" y="12700"/>
                </a:lnTo>
                <a:lnTo>
                  <a:pt x="1219581" y="12700"/>
                </a:lnTo>
                <a:lnTo>
                  <a:pt x="1213180" y="25400"/>
                </a:lnTo>
                <a:lnTo>
                  <a:pt x="1139977" y="25400"/>
                </a:lnTo>
                <a:lnTo>
                  <a:pt x="1129715" y="38100"/>
                </a:lnTo>
                <a:lnTo>
                  <a:pt x="1086091" y="38100"/>
                </a:lnTo>
                <a:lnTo>
                  <a:pt x="1075842" y="50800"/>
                </a:lnTo>
                <a:lnTo>
                  <a:pt x="1034999" y="50800"/>
                </a:lnTo>
                <a:lnTo>
                  <a:pt x="1024877" y="63500"/>
                </a:lnTo>
                <a:lnTo>
                  <a:pt x="991298" y="63500"/>
                </a:lnTo>
                <a:lnTo>
                  <a:pt x="978001" y="76200"/>
                </a:lnTo>
                <a:lnTo>
                  <a:pt x="942695" y="76200"/>
                </a:lnTo>
                <a:lnTo>
                  <a:pt x="934021" y="88900"/>
                </a:lnTo>
                <a:lnTo>
                  <a:pt x="896378" y="88900"/>
                </a:lnTo>
                <a:lnTo>
                  <a:pt x="886244" y="101600"/>
                </a:lnTo>
                <a:lnTo>
                  <a:pt x="859142" y="101600"/>
                </a:lnTo>
                <a:lnTo>
                  <a:pt x="842137" y="114300"/>
                </a:lnTo>
                <a:lnTo>
                  <a:pt x="825131" y="114300"/>
                </a:lnTo>
                <a:lnTo>
                  <a:pt x="805472" y="127000"/>
                </a:lnTo>
                <a:lnTo>
                  <a:pt x="787298" y="127000"/>
                </a:lnTo>
                <a:lnTo>
                  <a:pt x="780961" y="139700"/>
                </a:lnTo>
                <a:lnTo>
                  <a:pt x="759218" y="139700"/>
                </a:lnTo>
                <a:lnTo>
                  <a:pt x="728459" y="152400"/>
                </a:lnTo>
                <a:lnTo>
                  <a:pt x="713130" y="165100"/>
                </a:lnTo>
                <a:lnTo>
                  <a:pt x="700468" y="165100"/>
                </a:lnTo>
                <a:lnTo>
                  <a:pt x="675297" y="177800"/>
                </a:lnTo>
                <a:lnTo>
                  <a:pt x="662660" y="177800"/>
                </a:lnTo>
                <a:lnTo>
                  <a:pt x="658964" y="190500"/>
                </a:lnTo>
                <a:lnTo>
                  <a:pt x="654862" y="190500"/>
                </a:lnTo>
                <a:lnTo>
                  <a:pt x="652449" y="177800"/>
                </a:lnTo>
                <a:lnTo>
                  <a:pt x="649478" y="177800"/>
                </a:lnTo>
                <a:lnTo>
                  <a:pt x="651776" y="190500"/>
                </a:lnTo>
                <a:lnTo>
                  <a:pt x="637971" y="190500"/>
                </a:lnTo>
                <a:lnTo>
                  <a:pt x="624890" y="203200"/>
                </a:lnTo>
                <a:lnTo>
                  <a:pt x="610857" y="203200"/>
                </a:lnTo>
                <a:lnTo>
                  <a:pt x="603859" y="215900"/>
                </a:lnTo>
                <a:lnTo>
                  <a:pt x="582891" y="215900"/>
                </a:lnTo>
                <a:lnTo>
                  <a:pt x="577850" y="228600"/>
                </a:lnTo>
                <a:lnTo>
                  <a:pt x="575208" y="228600"/>
                </a:lnTo>
                <a:lnTo>
                  <a:pt x="573303" y="215900"/>
                </a:lnTo>
                <a:lnTo>
                  <a:pt x="571779" y="215900"/>
                </a:lnTo>
                <a:lnTo>
                  <a:pt x="568921" y="203200"/>
                </a:lnTo>
                <a:lnTo>
                  <a:pt x="562686" y="203200"/>
                </a:lnTo>
                <a:lnTo>
                  <a:pt x="565162" y="215900"/>
                </a:lnTo>
                <a:lnTo>
                  <a:pt x="566508" y="215900"/>
                </a:lnTo>
                <a:lnTo>
                  <a:pt x="573468" y="228600"/>
                </a:lnTo>
                <a:lnTo>
                  <a:pt x="558025" y="228600"/>
                </a:lnTo>
                <a:lnTo>
                  <a:pt x="553148" y="241300"/>
                </a:lnTo>
                <a:lnTo>
                  <a:pt x="541096" y="241300"/>
                </a:lnTo>
                <a:lnTo>
                  <a:pt x="517067" y="254000"/>
                </a:lnTo>
                <a:lnTo>
                  <a:pt x="505040" y="266700"/>
                </a:lnTo>
                <a:lnTo>
                  <a:pt x="496951" y="266700"/>
                </a:lnTo>
                <a:lnTo>
                  <a:pt x="488797" y="279400"/>
                </a:lnTo>
                <a:lnTo>
                  <a:pt x="472592" y="279400"/>
                </a:lnTo>
                <a:lnTo>
                  <a:pt x="463245" y="292100"/>
                </a:lnTo>
                <a:lnTo>
                  <a:pt x="453948" y="292100"/>
                </a:lnTo>
                <a:lnTo>
                  <a:pt x="435381" y="304800"/>
                </a:lnTo>
                <a:lnTo>
                  <a:pt x="430161" y="304800"/>
                </a:lnTo>
                <a:lnTo>
                  <a:pt x="424929" y="317500"/>
                </a:lnTo>
                <a:lnTo>
                  <a:pt x="409498" y="317500"/>
                </a:lnTo>
                <a:lnTo>
                  <a:pt x="388899" y="330200"/>
                </a:lnTo>
                <a:lnTo>
                  <a:pt x="378574" y="342900"/>
                </a:lnTo>
                <a:lnTo>
                  <a:pt x="370700" y="342900"/>
                </a:lnTo>
                <a:lnTo>
                  <a:pt x="362826" y="355600"/>
                </a:lnTo>
                <a:lnTo>
                  <a:pt x="354977" y="355600"/>
                </a:lnTo>
                <a:lnTo>
                  <a:pt x="347243" y="368300"/>
                </a:lnTo>
                <a:lnTo>
                  <a:pt x="338505" y="368300"/>
                </a:lnTo>
                <a:lnTo>
                  <a:pt x="329844" y="381000"/>
                </a:lnTo>
                <a:lnTo>
                  <a:pt x="312610" y="393700"/>
                </a:lnTo>
                <a:lnTo>
                  <a:pt x="303796" y="393700"/>
                </a:lnTo>
                <a:lnTo>
                  <a:pt x="294957" y="406400"/>
                </a:lnTo>
                <a:lnTo>
                  <a:pt x="286194" y="406400"/>
                </a:lnTo>
                <a:lnTo>
                  <a:pt x="277634" y="419100"/>
                </a:lnTo>
                <a:lnTo>
                  <a:pt x="267868" y="419100"/>
                </a:lnTo>
                <a:lnTo>
                  <a:pt x="248716" y="444500"/>
                </a:lnTo>
                <a:lnTo>
                  <a:pt x="239128" y="444500"/>
                </a:lnTo>
                <a:lnTo>
                  <a:pt x="206349" y="482600"/>
                </a:lnTo>
                <a:lnTo>
                  <a:pt x="195681" y="482600"/>
                </a:lnTo>
                <a:lnTo>
                  <a:pt x="187312" y="495300"/>
                </a:lnTo>
                <a:lnTo>
                  <a:pt x="179184" y="508000"/>
                </a:lnTo>
                <a:lnTo>
                  <a:pt x="171157" y="508000"/>
                </a:lnTo>
                <a:lnTo>
                  <a:pt x="163068" y="520700"/>
                </a:lnTo>
                <a:lnTo>
                  <a:pt x="158686" y="520700"/>
                </a:lnTo>
                <a:lnTo>
                  <a:pt x="153974" y="533400"/>
                </a:lnTo>
                <a:lnTo>
                  <a:pt x="149821" y="533400"/>
                </a:lnTo>
                <a:lnTo>
                  <a:pt x="144678" y="546100"/>
                </a:lnTo>
                <a:lnTo>
                  <a:pt x="139598" y="546100"/>
                </a:lnTo>
                <a:lnTo>
                  <a:pt x="134620" y="558800"/>
                </a:lnTo>
                <a:lnTo>
                  <a:pt x="129717" y="558800"/>
                </a:lnTo>
                <a:lnTo>
                  <a:pt x="122288" y="571500"/>
                </a:lnTo>
                <a:lnTo>
                  <a:pt x="114922" y="584200"/>
                </a:lnTo>
                <a:lnTo>
                  <a:pt x="107607" y="584200"/>
                </a:lnTo>
                <a:lnTo>
                  <a:pt x="100368" y="596900"/>
                </a:lnTo>
                <a:lnTo>
                  <a:pt x="93395" y="609600"/>
                </a:lnTo>
                <a:lnTo>
                  <a:pt x="86512" y="622300"/>
                </a:lnTo>
                <a:lnTo>
                  <a:pt x="79679" y="622300"/>
                </a:lnTo>
                <a:lnTo>
                  <a:pt x="69710" y="647700"/>
                </a:lnTo>
                <a:lnTo>
                  <a:pt x="63995" y="647700"/>
                </a:lnTo>
                <a:lnTo>
                  <a:pt x="61429" y="660400"/>
                </a:lnTo>
                <a:lnTo>
                  <a:pt x="59093" y="660400"/>
                </a:lnTo>
                <a:lnTo>
                  <a:pt x="56794" y="673100"/>
                </a:lnTo>
                <a:lnTo>
                  <a:pt x="54330" y="673100"/>
                </a:lnTo>
                <a:lnTo>
                  <a:pt x="48145" y="685800"/>
                </a:lnTo>
                <a:lnTo>
                  <a:pt x="41783" y="698500"/>
                </a:lnTo>
                <a:lnTo>
                  <a:pt x="35699" y="711200"/>
                </a:lnTo>
                <a:lnTo>
                  <a:pt x="30365" y="723900"/>
                </a:lnTo>
                <a:lnTo>
                  <a:pt x="23253" y="749300"/>
                </a:lnTo>
                <a:lnTo>
                  <a:pt x="16967" y="774700"/>
                </a:lnTo>
                <a:lnTo>
                  <a:pt x="11874" y="800100"/>
                </a:lnTo>
                <a:lnTo>
                  <a:pt x="8356" y="812800"/>
                </a:lnTo>
                <a:lnTo>
                  <a:pt x="6223" y="838200"/>
                </a:lnTo>
                <a:lnTo>
                  <a:pt x="3886" y="850900"/>
                </a:lnTo>
                <a:lnTo>
                  <a:pt x="1854" y="863600"/>
                </a:lnTo>
                <a:lnTo>
                  <a:pt x="673" y="889000"/>
                </a:lnTo>
                <a:lnTo>
                  <a:pt x="0" y="901700"/>
                </a:lnTo>
                <a:lnTo>
                  <a:pt x="38" y="927100"/>
                </a:lnTo>
                <a:lnTo>
                  <a:pt x="4368" y="977900"/>
                </a:lnTo>
                <a:lnTo>
                  <a:pt x="12128" y="1016000"/>
                </a:lnTo>
                <a:lnTo>
                  <a:pt x="23533" y="1054100"/>
                </a:lnTo>
                <a:lnTo>
                  <a:pt x="28409" y="1066800"/>
                </a:lnTo>
                <a:lnTo>
                  <a:pt x="33566" y="1066800"/>
                </a:lnTo>
                <a:lnTo>
                  <a:pt x="41275" y="1092200"/>
                </a:lnTo>
                <a:lnTo>
                  <a:pt x="49250" y="1104900"/>
                </a:lnTo>
                <a:lnTo>
                  <a:pt x="57912" y="1117600"/>
                </a:lnTo>
                <a:lnTo>
                  <a:pt x="67640" y="1130300"/>
                </a:lnTo>
                <a:lnTo>
                  <a:pt x="74371" y="1143000"/>
                </a:lnTo>
                <a:lnTo>
                  <a:pt x="81013" y="1155700"/>
                </a:lnTo>
                <a:lnTo>
                  <a:pt x="88049" y="1155700"/>
                </a:lnTo>
                <a:lnTo>
                  <a:pt x="95986" y="1168400"/>
                </a:lnTo>
                <a:lnTo>
                  <a:pt x="100761" y="1168400"/>
                </a:lnTo>
                <a:lnTo>
                  <a:pt x="105194" y="1181100"/>
                </a:lnTo>
                <a:lnTo>
                  <a:pt x="109791" y="1181100"/>
                </a:lnTo>
                <a:lnTo>
                  <a:pt x="125691" y="1193800"/>
                </a:lnTo>
                <a:lnTo>
                  <a:pt x="133692" y="1206500"/>
                </a:lnTo>
                <a:lnTo>
                  <a:pt x="141846" y="1219200"/>
                </a:lnTo>
                <a:lnTo>
                  <a:pt x="153301" y="1219200"/>
                </a:lnTo>
                <a:lnTo>
                  <a:pt x="165646" y="1231900"/>
                </a:lnTo>
                <a:lnTo>
                  <a:pt x="172110" y="1231900"/>
                </a:lnTo>
                <a:lnTo>
                  <a:pt x="178841" y="1244600"/>
                </a:lnTo>
                <a:lnTo>
                  <a:pt x="198285" y="1257300"/>
                </a:lnTo>
                <a:lnTo>
                  <a:pt x="208089" y="1257300"/>
                </a:lnTo>
                <a:lnTo>
                  <a:pt x="218020" y="1270000"/>
                </a:lnTo>
                <a:lnTo>
                  <a:pt x="227634" y="1270000"/>
                </a:lnTo>
                <a:lnTo>
                  <a:pt x="237401" y="1282700"/>
                </a:lnTo>
                <a:lnTo>
                  <a:pt x="256984" y="1282700"/>
                </a:lnTo>
                <a:lnTo>
                  <a:pt x="266687" y="1295400"/>
                </a:lnTo>
                <a:lnTo>
                  <a:pt x="276352" y="1295400"/>
                </a:lnTo>
                <a:lnTo>
                  <a:pt x="286092" y="1308100"/>
                </a:lnTo>
                <a:lnTo>
                  <a:pt x="296049" y="1308100"/>
                </a:lnTo>
                <a:lnTo>
                  <a:pt x="310184" y="1320800"/>
                </a:lnTo>
                <a:lnTo>
                  <a:pt x="324485" y="1320800"/>
                </a:lnTo>
                <a:lnTo>
                  <a:pt x="338848" y="1333500"/>
                </a:lnTo>
                <a:lnTo>
                  <a:pt x="364477" y="1333500"/>
                </a:lnTo>
                <a:lnTo>
                  <a:pt x="370535" y="1346200"/>
                </a:lnTo>
                <a:lnTo>
                  <a:pt x="400710" y="1346200"/>
                </a:lnTo>
                <a:lnTo>
                  <a:pt x="415874" y="1358900"/>
                </a:lnTo>
                <a:lnTo>
                  <a:pt x="445871" y="1358900"/>
                </a:lnTo>
                <a:lnTo>
                  <a:pt x="452945" y="1371600"/>
                </a:lnTo>
                <a:lnTo>
                  <a:pt x="485673" y="1371600"/>
                </a:lnTo>
                <a:lnTo>
                  <a:pt x="497281" y="1384300"/>
                </a:lnTo>
                <a:lnTo>
                  <a:pt x="530301" y="1384300"/>
                </a:lnTo>
                <a:lnTo>
                  <a:pt x="540296" y="1397000"/>
                </a:lnTo>
                <a:lnTo>
                  <a:pt x="590702" y="1397000"/>
                </a:lnTo>
                <a:lnTo>
                  <a:pt x="597585" y="1409700"/>
                </a:lnTo>
                <a:lnTo>
                  <a:pt x="672960" y="1409700"/>
                </a:lnTo>
                <a:lnTo>
                  <a:pt x="683044" y="1422400"/>
                </a:lnTo>
                <a:lnTo>
                  <a:pt x="741197" y="1422400"/>
                </a:lnTo>
                <a:lnTo>
                  <a:pt x="748512" y="1435100"/>
                </a:lnTo>
                <a:lnTo>
                  <a:pt x="885240" y="1435100"/>
                </a:lnTo>
                <a:lnTo>
                  <a:pt x="898880" y="1447800"/>
                </a:lnTo>
                <a:lnTo>
                  <a:pt x="1167345" y="1447800"/>
                </a:lnTo>
                <a:lnTo>
                  <a:pt x="1195806" y="1435100"/>
                </a:lnTo>
                <a:lnTo>
                  <a:pt x="1368704" y="1435100"/>
                </a:lnTo>
                <a:lnTo>
                  <a:pt x="1421993" y="1422400"/>
                </a:lnTo>
                <a:lnTo>
                  <a:pt x="1511554" y="1422400"/>
                </a:lnTo>
                <a:lnTo>
                  <a:pt x="1518043" y="1409700"/>
                </a:lnTo>
                <a:lnTo>
                  <a:pt x="1601127" y="1409700"/>
                </a:lnTo>
                <a:lnTo>
                  <a:pt x="1610575" y="1397000"/>
                </a:lnTo>
                <a:lnTo>
                  <a:pt x="1675422" y="1397000"/>
                </a:lnTo>
                <a:lnTo>
                  <a:pt x="1687576" y="1384300"/>
                </a:lnTo>
                <a:lnTo>
                  <a:pt x="1736737" y="1384300"/>
                </a:lnTo>
                <a:lnTo>
                  <a:pt x="1752917" y="1371600"/>
                </a:lnTo>
                <a:lnTo>
                  <a:pt x="1790255" y="1371600"/>
                </a:lnTo>
                <a:lnTo>
                  <a:pt x="1802091" y="1358900"/>
                </a:lnTo>
                <a:lnTo>
                  <a:pt x="1851025" y="1358900"/>
                </a:lnTo>
                <a:lnTo>
                  <a:pt x="1862035" y="1346200"/>
                </a:lnTo>
                <a:lnTo>
                  <a:pt x="1897341" y="1346200"/>
                </a:lnTo>
                <a:lnTo>
                  <a:pt x="1903349" y="1333500"/>
                </a:lnTo>
                <a:lnTo>
                  <a:pt x="1937143" y="1333500"/>
                </a:lnTo>
                <a:lnTo>
                  <a:pt x="1942147" y="1320800"/>
                </a:lnTo>
                <a:lnTo>
                  <a:pt x="1982228" y="1320800"/>
                </a:lnTo>
                <a:lnTo>
                  <a:pt x="1988743" y="1308100"/>
                </a:lnTo>
                <a:lnTo>
                  <a:pt x="2017014" y="1308100"/>
                </a:lnTo>
                <a:lnTo>
                  <a:pt x="2032825" y="1295400"/>
                </a:lnTo>
                <a:lnTo>
                  <a:pt x="2048129" y="1295400"/>
                </a:lnTo>
                <a:lnTo>
                  <a:pt x="2062048" y="1282700"/>
                </a:lnTo>
                <a:lnTo>
                  <a:pt x="2076589" y="1282700"/>
                </a:lnTo>
                <a:lnTo>
                  <a:pt x="2085733" y="1270000"/>
                </a:lnTo>
                <a:lnTo>
                  <a:pt x="2103589" y="1270000"/>
                </a:lnTo>
                <a:lnTo>
                  <a:pt x="2120442" y="1257300"/>
                </a:lnTo>
                <a:lnTo>
                  <a:pt x="2137194" y="1257300"/>
                </a:lnTo>
                <a:lnTo>
                  <a:pt x="2170887" y="1231900"/>
                </a:lnTo>
                <a:lnTo>
                  <a:pt x="2183219" y="1231900"/>
                </a:lnTo>
                <a:lnTo>
                  <a:pt x="2195157" y="1219200"/>
                </a:lnTo>
                <a:lnTo>
                  <a:pt x="2207234" y="1219200"/>
                </a:lnTo>
                <a:lnTo>
                  <a:pt x="2220010" y="1206500"/>
                </a:lnTo>
                <a:lnTo>
                  <a:pt x="2238083" y="1206500"/>
                </a:lnTo>
                <a:lnTo>
                  <a:pt x="2244725" y="1193800"/>
                </a:lnTo>
                <a:lnTo>
                  <a:pt x="2257679" y="1193800"/>
                </a:lnTo>
                <a:lnTo>
                  <a:pt x="2264181" y="1181100"/>
                </a:lnTo>
                <a:lnTo>
                  <a:pt x="2276945" y="1181100"/>
                </a:lnTo>
                <a:lnTo>
                  <a:pt x="2289632" y="1168400"/>
                </a:lnTo>
                <a:lnTo>
                  <a:pt x="2302154" y="1168400"/>
                </a:lnTo>
                <a:lnTo>
                  <a:pt x="2314371" y="1155700"/>
                </a:lnTo>
                <a:lnTo>
                  <a:pt x="2363114" y="1117600"/>
                </a:lnTo>
                <a:lnTo>
                  <a:pt x="2379040" y="1104900"/>
                </a:lnTo>
                <a:lnTo>
                  <a:pt x="2391168" y="1104900"/>
                </a:lnTo>
                <a:lnTo>
                  <a:pt x="2400566" y="1092200"/>
                </a:lnTo>
                <a:lnTo>
                  <a:pt x="2409558" y="1092200"/>
                </a:lnTo>
                <a:lnTo>
                  <a:pt x="2418257" y="1079500"/>
                </a:lnTo>
                <a:lnTo>
                  <a:pt x="2426805" y="1079500"/>
                </a:lnTo>
                <a:lnTo>
                  <a:pt x="2438196" y="1066800"/>
                </a:lnTo>
                <a:lnTo>
                  <a:pt x="2449411" y="1054100"/>
                </a:lnTo>
                <a:lnTo>
                  <a:pt x="2460536" y="1041400"/>
                </a:lnTo>
                <a:lnTo>
                  <a:pt x="2474023" y="1028700"/>
                </a:lnTo>
                <a:lnTo>
                  <a:pt x="2477503" y="1028700"/>
                </a:lnTo>
                <a:lnTo>
                  <a:pt x="2485593" y="1016000"/>
                </a:lnTo>
                <a:lnTo>
                  <a:pt x="2493784" y="1003300"/>
                </a:lnTo>
                <a:lnTo>
                  <a:pt x="2501950" y="1003300"/>
                </a:lnTo>
                <a:lnTo>
                  <a:pt x="2509939" y="990600"/>
                </a:lnTo>
                <a:lnTo>
                  <a:pt x="2515501" y="990600"/>
                </a:lnTo>
                <a:lnTo>
                  <a:pt x="2520772" y="977900"/>
                </a:lnTo>
                <a:lnTo>
                  <a:pt x="2524595" y="977900"/>
                </a:lnTo>
                <a:lnTo>
                  <a:pt x="2529649" y="965200"/>
                </a:lnTo>
                <a:lnTo>
                  <a:pt x="2535313" y="952500"/>
                </a:lnTo>
                <a:lnTo>
                  <a:pt x="2541359" y="952500"/>
                </a:lnTo>
                <a:lnTo>
                  <a:pt x="2547556" y="939800"/>
                </a:lnTo>
                <a:lnTo>
                  <a:pt x="2576614" y="901700"/>
                </a:lnTo>
                <a:lnTo>
                  <a:pt x="2590127" y="876300"/>
                </a:lnTo>
                <a:lnTo>
                  <a:pt x="2595194" y="876300"/>
                </a:lnTo>
                <a:lnTo>
                  <a:pt x="2599880" y="863600"/>
                </a:lnTo>
                <a:lnTo>
                  <a:pt x="2603855" y="850900"/>
                </a:lnTo>
                <a:lnTo>
                  <a:pt x="2609227" y="838200"/>
                </a:lnTo>
                <a:lnTo>
                  <a:pt x="2614117" y="825500"/>
                </a:lnTo>
                <a:lnTo>
                  <a:pt x="2618803" y="800100"/>
                </a:lnTo>
                <a:lnTo>
                  <a:pt x="2623502" y="787400"/>
                </a:lnTo>
                <a:lnTo>
                  <a:pt x="2625598" y="787400"/>
                </a:lnTo>
                <a:lnTo>
                  <a:pt x="2627223" y="774700"/>
                </a:lnTo>
                <a:lnTo>
                  <a:pt x="2627693" y="774700"/>
                </a:lnTo>
                <a:lnTo>
                  <a:pt x="2626309" y="762000"/>
                </a:lnTo>
                <a:lnTo>
                  <a:pt x="2626868" y="762000"/>
                </a:lnTo>
                <a:lnTo>
                  <a:pt x="2630424" y="749300"/>
                </a:lnTo>
                <a:lnTo>
                  <a:pt x="2632138" y="736600"/>
                </a:lnTo>
                <a:lnTo>
                  <a:pt x="2632735" y="736600"/>
                </a:lnTo>
                <a:lnTo>
                  <a:pt x="2632938" y="723900"/>
                </a:lnTo>
                <a:lnTo>
                  <a:pt x="2633218" y="711200"/>
                </a:lnTo>
                <a:lnTo>
                  <a:pt x="2632824" y="711200"/>
                </a:lnTo>
                <a:lnTo>
                  <a:pt x="2633154" y="698500"/>
                </a:lnTo>
                <a:lnTo>
                  <a:pt x="2634615" y="685800"/>
                </a:lnTo>
                <a:close/>
              </a:path>
            </a:pathLst>
          </a:custGeom>
          <a:solidFill>
            <a:srgbClr val="000000"/>
          </a:solidFill>
        </p:spPr>
        <p:txBody>
          <a:bodyPr wrap="square" lIns="0" tIns="0" rIns="0" bIns="0" rtlCol="0"/>
          <a:lstStyle/>
          <a:p>
            <a:endParaRPr/>
          </a:p>
        </p:txBody>
      </p:sp>
      <p:pic>
        <p:nvPicPr>
          <p:cNvPr id="6" name="object 6"/>
          <p:cNvPicPr/>
          <p:nvPr/>
        </p:nvPicPr>
        <p:blipFill>
          <a:blip r:embed="rId4" cstate="print"/>
          <a:stretch>
            <a:fillRect/>
          </a:stretch>
        </p:blipFill>
        <p:spPr>
          <a:xfrm>
            <a:off x="485774" y="536242"/>
            <a:ext cx="133349" cy="133349"/>
          </a:xfrm>
          <a:prstGeom prst="rect">
            <a:avLst/>
          </a:prstGeom>
        </p:spPr>
      </p:pic>
      <p:sp>
        <p:nvSpPr>
          <p:cNvPr id="7" name="object 7"/>
          <p:cNvSpPr txBox="1">
            <a:spLocks noGrp="1"/>
          </p:cNvSpPr>
          <p:nvPr>
            <p:ph type="title"/>
          </p:nvPr>
        </p:nvSpPr>
        <p:spPr>
          <a:xfrm>
            <a:off x="807640" y="241030"/>
            <a:ext cx="7209155" cy="604520"/>
          </a:xfrm>
          <a:prstGeom prst="rect">
            <a:avLst/>
          </a:prstGeom>
        </p:spPr>
        <p:txBody>
          <a:bodyPr vert="horz" wrap="square" lIns="0" tIns="12700" rIns="0" bIns="0" rtlCol="0">
            <a:spAutoFit/>
          </a:bodyPr>
          <a:lstStyle/>
          <a:p>
            <a:pPr marL="12700">
              <a:lnSpc>
                <a:spcPct val="100000"/>
              </a:lnSpc>
              <a:spcBef>
                <a:spcPts val="100"/>
              </a:spcBef>
            </a:pPr>
            <a:r>
              <a:rPr sz="3800" spc="170" dirty="0">
                <a:latin typeface="Cambria"/>
                <a:cs typeface="Cambria"/>
              </a:rPr>
              <a:t>C</a:t>
            </a:r>
            <a:r>
              <a:rPr sz="3800" spc="35" dirty="0">
                <a:latin typeface="Cambria"/>
                <a:cs typeface="Cambria"/>
              </a:rPr>
              <a:t>l</a:t>
            </a:r>
            <a:r>
              <a:rPr sz="3800" spc="15" dirty="0">
                <a:latin typeface="Cambria"/>
                <a:cs typeface="Cambria"/>
              </a:rPr>
              <a:t>i</a:t>
            </a:r>
            <a:r>
              <a:rPr sz="3800" spc="-70" dirty="0">
                <a:latin typeface="Cambria"/>
                <a:cs typeface="Cambria"/>
              </a:rPr>
              <a:t>c</a:t>
            </a:r>
            <a:r>
              <a:rPr sz="3800" spc="-140" dirty="0">
                <a:latin typeface="Cambria"/>
                <a:cs typeface="Cambria"/>
              </a:rPr>
              <a:t>k</a:t>
            </a:r>
            <a:r>
              <a:rPr sz="3800" spc="-114" dirty="0">
                <a:latin typeface="Cambria"/>
                <a:cs typeface="Cambria"/>
              </a:rPr>
              <a:t> </a:t>
            </a:r>
            <a:r>
              <a:rPr sz="3800" spc="-120" dirty="0">
                <a:latin typeface="Cambria"/>
                <a:cs typeface="Cambria"/>
              </a:rPr>
              <a:t>o</a:t>
            </a:r>
            <a:r>
              <a:rPr sz="3800" spc="-15" dirty="0">
                <a:latin typeface="Cambria"/>
                <a:cs typeface="Cambria"/>
              </a:rPr>
              <a:t>n</a:t>
            </a:r>
            <a:r>
              <a:rPr sz="3800" spc="-114" dirty="0">
                <a:latin typeface="Cambria"/>
                <a:cs typeface="Cambria"/>
              </a:rPr>
              <a:t> </a:t>
            </a:r>
            <a:r>
              <a:rPr sz="3800" spc="-155" dirty="0">
                <a:latin typeface="Cambria"/>
                <a:cs typeface="Cambria"/>
              </a:rPr>
              <a:t>s</a:t>
            </a:r>
            <a:r>
              <a:rPr sz="3800" spc="-145" dirty="0">
                <a:latin typeface="Cambria"/>
                <a:cs typeface="Cambria"/>
              </a:rPr>
              <a:t>k</a:t>
            </a:r>
            <a:r>
              <a:rPr sz="3800" spc="15" dirty="0">
                <a:latin typeface="Cambria"/>
                <a:cs typeface="Cambria"/>
              </a:rPr>
              <a:t>i</a:t>
            </a:r>
            <a:r>
              <a:rPr sz="3800" spc="-75" dirty="0">
                <a:latin typeface="Cambria"/>
                <a:cs typeface="Cambria"/>
              </a:rPr>
              <a:t>p</a:t>
            </a:r>
            <a:r>
              <a:rPr sz="3800" spc="-114" dirty="0">
                <a:latin typeface="Cambria"/>
                <a:cs typeface="Cambria"/>
              </a:rPr>
              <a:t> </a:t>
            </a:r>
            <a:r>
              <a:rPr sz="3800" spc="-75" dirty="0">
                <a:latin typeface="Cambria"/>
                <a:cs typeface="Cambria"/>
              </a:rPr>
              <a:t>a</a:t>
            </a:r>
            <a:r>
              <a:rPr sz="3800" spc="-20" dirty="0">
                <a:latin typeface="Cambria"/>
                <a:cs typeface="Cambria"/>
              </a:rPr>
              <a:t>n</a:t>
            </a:r>
            <a:r>
              <a:rPr sz="3800" spc="-75" dirty="0">
                <a:latin typeface="Cambria"/>
                <a:cs typeface="Cambria"/>
              </a:rPr>
              <a:t>d</a:t>
            </a:r>
            <a:r>
              <a:rPr sz="3800" spc="-114" dirty="0">
                <a:latin typeface="Cambria"/>
                <a:cs typeface="Cambria"/>
              </a:rPr>
              <a:t> </a:t>
            </a:r>
            <a:r>
              <a:rPr sz="3800" spc="-70" dirty="0">
                <a:latin typeface="Cambria"/>
                <a:cs typeface="Cambria"/>
              </a:rPr>
              <a:t>c</a:t>
            </a:r>
            <a:r>
              <a:rPr sz="3800" spc="-120" dirty="0">
                <a:latin typeface="Cambria"/>
                <a:cs typeface="Cambria"/>
              </a:rPr>
              <a:t>o</a:t>
            </a:r>
            <a:r>
              <a:rPr sz="3800" spc="-20" dirty="0">
                <a:latin typeface="Cambria"/>
                <a:cs typeface="Cambria"/>
              </a:rPr>
              <a:t>n</a:t>
            </a:r>
            <a:r>
              <a:rPr sz="3800" spc="-85" dirty="0">
                <a:latin typeface="Cambria"/>
                <a:cs typeface="Cambria"/>
              </a:rPr>
              <a:t>t</a:t>
            </a:r>
            <a:r>
              <a:rPr sz="3800" spc="15" dirty="0">
                <a:latin typeface="Cambria"/>
                <a:cs typeface="Cambria"/>
              </a:rPr>
              <a:t>i</a:t>
            </a:r>
            <a:r>
              <a:rPr sz="3800" spc="-20" dirty="0">
                <a:latin typeface="Cambria"/>
                <a:cs typeface="Cambria"/>
              </a:rPr>
              <a:t>n</a:t>
            </a:r>
            <a:r>
              <a:rPr sz="3800" dirty="0">
                <a:latin typeface="Cambria"/>
                <a:cs typeface="Cambria"/>
              </a:rPr>
              <a:t>u</a:t>
            </a:r>
            <a:r>
              <a:rPr sz="3800" spc="-135" dirty="0">
                <a:latin typeface="Cambria"/>
                <a:cs typeface="Cambria"/>
              </a:rPr>
              <a:t>e</a:t>
            </a:r>
            <a:r>
              <a:rPr sz="3800" spc="-114" dirty="0">
                <a:latin typeface="Cambria"/>
                <a:cs typeface="Cambria"/>
              </a:rPr>
              <a:t> </a:t>
            </a:r>
            <a:r>
              <a:rPr sz="3800" spc="-75" dirty="0">
                <a:latin typeface="Cambria"/>
                <a:cs typeface="Cambria"/>
              </a:rPr>
              <a:t>a</a:t>
            </a:r>
            <a:r>
              <a:rPr sz="3800" spc="-150" dirty="0">
                <a:latin typeface="Cambria"/>
                <a:cs typeface="Cambria"/>
              </a:rPr>
              <a:t>s</a:t>
            </a:r>
            <a:r>
              <a:rPr sz="3800" spc="-114" dirty="0">
                <a:latin typeface="Cambria"/>
                <a:cs typeface="Cambria"/>
              </a:rPr>
              <a:t> </a:t>
            </a:r>
            <a:r>
              <a:rPr sz="3800" spc="-75" dirty="0">
                <a:latin typeface="Cambria"/>
                <a:cs typeface="Cambria"/>
              </a:rPr>
              <a:t>a</a:t>
            </a:r>
            <a:r>
              <a:rPr sz="3800" spc="-80" dirty="0">
                <a:latin typeface="Cambria"/>
                <a:cs typeface="Cambria"/>
              </a:rPr>
              <a:t>d</a:t>
            </a:r>
            <a:r>
              <a:rPr sz="3800" spc="-140" dirty="0">
                <a:latin typeface="Cambria"/>
                <a:cs typeface="Cambria"/>
              </a:rPr>
              <a:t>m</a:t>
            </a:r>
            <a:r>
              <a:rPr sz="3800" spc="15" dirty="0">
                <a:latin typeface="Cambria"/>
                <a:cs typeface="Cambria"/>
              </a:rPr>
              <a:t>i</a:t>
            </a:r>
            <a:r>
              <a:rPr sz="3800" spc="-20" dirty="0">
                <a:latin typeface="Cambria"/>
                <a:cs typeface="Cambria"/>
              </a:rPr>
              <a:t>n</a:t>
            </a:r>
            <a:r>
              <a:rPr sz="3800" spc="-30" dirty="0">
                <a:latin typeface="Cambria"/>
                <a:cs typeface="Cambria"/>
              </a:rPr>
              <a:t>.</a:t>
            </a:r>
            <a:endParaRPr sz="3800">
              <a:latin typeface="Cambria"/>
              <a:cs typeface="Cambri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1176957"/>
              <a:ext cx="16230599" cy="8458199"/>
            </a:xfrm>
            <a:prstGeom prst="rect">
              <a:avLst/>
            </a:prstGeom>
          </p:spPr>
        </p:pic>
      </p:grpSp>
      <p:sp>
        <p:nvSpPr>
          <p:cNvPr id="5" name="object 5"/>
          <p:cNvSpPr/>
          <p:nvPr/>
        </p:nvSpPr>
        <p:spPr>
          <a:xfrm>
            <a:off x="13220713" y="8452662"/>
            <a:ext cx="2026285" cy="1118870"/>
          </a:xfrm>
          <a:custGeom>
            <a:avLst/>
            <a:gdLst/>
            <a:ahLst/>
            <a:cxnLst/>
            <a:rect l="l" t="t" r="r" b="b"/>
            <a:pathLst>
              <a:path w="2026284" h="1118870">
                <a:moveTo>
                  <a:pt x="354736" y="475513"/>
                </a:moveTo>
                <a:lnTo>
                  <a:pt x="353136" y="473659"/>
                </a:lnTo>
                <a:lnTo>
                  <a:pt x="351790" y="472706"/>
                </a:lnTo>
                <a:lnTo>
                  <a:pt x="350926" y="473392"/>
                </a:lnTo>
                <a:lnTo>
                  <a:pt x="350240" y="474776"/>
                </a:lnTo>
                <a:lnTo>
                  <a:pt x="351751" y="475043"/>
                </a:lnTo>
                <a:lnTo>
                  <a:pt x="353225" y="475259"/>
                </a:lnTo>
                <a:lnTo>
                  <a:pt x="354736" y="475513"/>
                </a:lnTo>
                <a:close/>
              </a:path>
              <a:path w="2026284" h="1118870">
                <a:moveTo>
                  <a:pt x="361988" y="733920"/>
                </a:moveTo>
                <a:lnTo>
                  <a:pt x="358482" y="734707"/>
                </a:lnTo>
                <a:lnTo>
                  <a:pt x="359562" y="735698"/>
                </a:lnTo>
                <a:lnTo>
                  <a:pt x="360387" y="735952"/>
                </a:lnTo>
                <a:lnTo>
                  <a:pt x="361124" y="735088"/>
                </a:lnTo>
                <a:lnTo>
                  <a:pt x="361556" y="734529"/>
                </a:lnTo>
                <a:lnTo>
                  <a:pt x="361988" y="733920"/>
                </a:lnTo>
                <a:close/>
              </a:path>
              <a:path w="2026284" h="1118870">
                <a:moveTo>
                  <a:pt x="442836" y="1036256"/>
                </a:moveTo>
                <a:lnTo>
                  <a:pt x="441756" y="1037640"/>
                </a:lnTo>
                <a:lnTo>
                  <a:pt x="440677" y="1039075"/>
                </a:lnTo>
                <a:lnTo>
                  <a:pt x="439635" y="1040511"/>
                </a:lnTo>
                <a:lnTo>
                  <a:pt x="439166" y="1041107"/>
                </a:lnTo>
                <a:lnTo>
                  <a:pt x="439597" y="1043063"/>
                </a:lnTo>
                <a:lnTo>
                  <a:pt x="440067" y="1044752"/>
                </a:lnTo>
                <a:lnTo>
                  <a:pt x="440499" y="1046441"/>
                </a:lnTo>
                <a:lnTo>
                  <a:pt x="441058" y="1044968"/>
                </a:lnTo>
                <a:lnTo>
                  <a:pt x="441667" y="1043457"/>
                </a:lnTo>
                <a:lnTo>
                  <a:pt x="442531" y="1041717"/>
                </a:lnTo>
                <a:lnTo>
                  <a:pt x="442785" y="1039723"/>
                </a:lnTo>
                <a:lnTo>
                  <a:pt x="442785" y="1037996"/>
                </a:lnTo>
                <a:lnTo>
                  <a:pt x="442836" y="1036256"/>
                </a:lnTo>
                <a:close/>
              </a:path>
              <a:path w="2026284" h="1118870">
                <a:moveTo>
                  <a:pt x="865733" y="850341"/>
                </a:moveTo>
                <a:lnTo>
                  <a:pt x="865428" y="849426"/>
                </a:lnTo>
                <a:lnTo>
                  <a:pt x="864438" y="849998"/>
                </a:lnTo>
                <a:lnTo>
                  <a:pt x="863485" y="851128"/>
                </a:lnTo>
                <a:lnTo>
                  <a:pt x="864095" y="851471"/>
                </a:lnTo>
                <a:lnTo>
                  <a:pt x="864654" y="851865"/>
                </a:lnTo>
                <a:lnTo>
                  <a:pt x="865251" y="852208"/>
                </a:lnTo>
                <a:lnTo>
                  <a:pt x="865466" y="851293"/>
                </a:lnTo>
                <a:lnTo>
                  <a:pt x="865733" y="850341"/>
                </a:lnTo>
                <a:close/>
              </a:path>
              <a:path w="2026284" h="1118870">
                <a:moveTo>
                  <a:pt x="1006792" y="1071613"/>
                </a:moveTo>
                <a:lnTo>
                  <a:pt x="1004341" y="1067676"/>
                </a:lnTo>
                <a:lnTo>
                  <a:pt x="1003693" y="1067193"/>
                </a:lnTo>
                <a:lnTo>
                  <a:pt x="1003134" y="1066634"/>
                </a:lnTo>
                <a:lnTo>
                  <a:pt x="1002652" y="1067460"/>
                </a:lnTo>
                <a:lnTo>
                  <a:pt x="1001699" y="1068273"/>
                </a:lnTo>
                <a:lnTo>
                  <a:pt x="1001839" y="1071181"/>
                </a:lnTo>
                <a:lnTo>
                  <a:pt x="1002347" y="1073302"/>
                </a:lnTo>
                <a:lnTo>
                  <a:pt x="1002957" y="1075639"/>
                </a:lnTo>
                <a:lnTo>
                  <a:pt x="1006068" y="1075118"/>
                </a:lnTo>
                <a:lnTo>
                  <a:pt x="1006792" y="1071613"/>
                </a:lnTo>
                <a:close/>
              </a:path>
              <a:path w="2026284" h="1118870">
                <a:moveTo>
                  <a:pt x="1273136" y="121920"/>
                </a:moveTo>
                <a:lnTo>
                  <a:pt x="1256550" y="121920"/>
                </a:lnTo>
                <a:lnTo>
                  <a:pt x="1262646" y="125730"/>
                </a:lnTo>
                <a:lnTo>
                  <a:pt x="1265110" y="124460"/>
                </a:lnTo>
                <a:lnTo>
                  <a:pt x="1270063" y="123190"/>
                </a:lnTo>
                <a:lnTo>
                  <a:pt x="1273136" y="121920"/>
                </a:lnTo>
                <a:close/>
              </a:path>
              <a:path w="2026284" h="1118870">
                <a:moveTo>
                  <a:pt x="1286116" y="101600"/>
                </a:moveTo>
                <a:lnTo>
                  <a:pt x="1277696" y="100330"/>
                </a:lnTo>
                <a:lnTo>
                  <a:pt x="1269250" y="100330"/>
                </a:lnTo>
                <a:lnTo>
                  <a:pt x="1211529" y="93980"/>
                </a:lnTo>
                <a:lnTo>
                  <a:pt x="1178598" y="93980"/>
                </a:lnTo>
                <a:lnTo>
                  <a:pt x="1175232" y="92710"/>
                </a:lnTo>
                <a:lnTo>
                  <a:pt x="1171778" y="95250"/>
                </a:lnTo>
                <a:lnTo>
                  <a:pt x="1168501" y="96520"/>
                </a:lnTo>
                <a:lnTo>
                  <a:pt x="1167676" y="96520"/>
                </a:lnTo>
                <a:lnTo>
                  <a:pt x="1167422" y="97790"/>
                </a:lnTo>
                <a:lnTo>
                  <a:pt x="1166901" y="99060"/>
                </a:lnTo>
                <a:lnTo>
                  <a:pt x="1167676" y="100330"/>
                </a:lnTo>
                <a:lnTo>
                  <a:pt x="1171816" y="100330"/>
                </a:lnTo>
                <a:lnTo>
                  <a:pt x="1174457" y="101600"/>
                </a:lnTo>
                <a:lnTo>
                  <a:pt x="1187234" y="101600"/>
                </a:lnTo>
                <a:lnTo>
                  <a:pt x="1286116" y="101600"/>
                </a:lnTo>
                <a:close/>
              </a:path>
              <a:path w="2026284" h="1118870">
                <a:moveTo>
                  <a:pt x="1307325" y="18072"/>
                </a:moveTo>
                <a:lnTo>
                  <a:pt x="1307185" y="17589"/>
                </a:lnTo>
                <a:lnTo>
                  <a:pt x="1307020" y="17157"/>
                </a:lnTo>
                <a:lnTo>
                  <a:pt x="1306893" y="16725"/>
                </a:lnTo>
                <a:lnTo>
                  <a:pt x="1305636" y="17208"/>
                </a:lnTo>
                <a:lnTo>
                  <a:pt x="1304429" y="17729"/>
                </a:lnTo>
                <a:lnTo>
                  <a:pt x="1303439" y="18465"/>
                </a:lnTo>
                <a:lnTo>
                  <a:pt x="1304899" y="18503"/>
                </a:lnTo>
                <a:lnTo>
                  <a:pt x="1307325" y="18072"/>
                </a:lnTo>
                <a:close/>
              </a:path>
              <a:path w="2026284" h="1118870">
                <a:moveTo>
                  <a:pt x="1434325" y="120650"/>
                </a:moveTo>
                <a:lnTo>
                  <a:pt x="1414894" y="116840"/>
                </a:lnTo>
                <a:lnTo>
                  <a:pt x="1407210" y="116840"/>
                </a:lnTo>
                <a:lnTo>
                  <a:pt x="1403413" y="115570"/>
                </a:lnTo>
                <a:lnTo>
                  <a:pt x="1370685" y="110490"/>
                </a:lnTo>
                <a:lnTo>
                  <a:pt x="1363878" y="110490"/>
                </a:lnTo>
                <a:lnTo>
                  <a:pt x="1350238" y="107950"/>
                </a:lnTo>
                <a:lnTo>
                  <a:pt x="1343406" y="107950"/>
                </a:lnTo>
                <a:lnTo>
                  <a:pt x="1317078" y="104140"/>
                </a:lnTo>
                <a:lnTo>
                  <a:pt x="1308138" y="104140"/>
                </a:lnTo>
                <a:lnTo>
                  <a:pt x="1306461" y="105410"/>
                </a:lnTo>
                <a:lnTo>
                  <a:pt x="1304645" y="105410"/>
                </a:lnTo>
                <a:lnTo>
                  <a:pt x="1302956" y="104140"/>
                </a:lnTo>
                <a:lnTo>
                  <a:pt x="1294536" y="102870"/>
                </a:lnTo>
                <a:lnTo>
                  <a:pt x="1189405" y="102870"/>
                </a:lnTo>
                <a:lnTo>
                  <a:pt x="1195946" y="106680"/>
                </a:lnTo>
                <a:lnTo>
                  <a:pt x="1199400" y="109220"/>
                </a:lnTo>
                <a:lnTo>
                  <a:pt x="1204925" y="105410"/>
                </a:lnTo>
                <a:lnTo>
                  <a:pt x="1207008" y="105410"/>
                </a:lnTo>
                <a:lnTo>
                  <a:pt x="1208214" y="106680"/>
                </a:lnTo>
                <a:lnTo>
                  <a:pt x="1208252" y="107950"/>
                </a:lnTo>
                <a:lnTo>
                  <a:pt x="1207731" y="109220"/>
                </a:lnTo>
                <a:lnTo>
                  <a:pt x="1206576" y="110490"/>
                </a:lnTo>
                <a:lnTo>
                  <a:pt x="1204887" y="113030"/>
                </a:lnTo>
                <a:lnTo>
                  <a:pt x="1203413" y="114300"/>
                </a:lnTo>
                <a:lnTo>
                  <a:pt x="1207782" y="114300"/>
                </a:lnTo>
                <a:lnTo>
                  <a:pt x="1224953" y="118110"/>
                </a:lnTo>
                <a:lnTo>
                  <a:pt x="1239939" y="120650"/>
                </a:lnTo>
                <a:lnTo>
                  <a:pt x="1254531" y="120650"/>
                </a:lnTo>
                <a:lnTo>
                  <a:pt x="1434325" y="120650"/>
                </a:lnTo>
                <a:close/>
              </a:path>
              <a:path w="2026284" h="1118870">
                <a:moveTo>
                  <a:pt x="1678025" y="175298"/>
                </a:moveTo>
                <a:lnTo>
                  <a:pt x="1677682" y="175653"/>
                </a:lnTo>
                <a:lnTo>
                  <a:pt x="1677301" y="175958"/>
                </a:lnTo>
                <a:lnTo>
                  <a:pt x="1676692" y="176555"/>
                </a:lnTo>
                <a:lnTo>
                  <a:pt x="1675739" y="177901"/>
                </a:lnTo>
                <a:lnTo>
                  <a:pt x="1675091" y="178943"/>
                </a:lnTo>
                <a:lnTo>
                  <a:pt x="1674406" y="180022"/>
                </a:lnTo>
                <a:lnTo>
                  <a:pt x="1675091" y="179984"/>
                </a:lnTo>
                <a:lnTo>
                  <a:pt x="1676311" y="180162"/>
                </a:lnTo>
                <a:lnTo>
                  <a:pt x="1676438" y="179857"/>
                </a:lnTo>
                <a:lnTo>
                  <a:pt x="1677123" y="178422"/>
                </a:lnTo>
                <a:lnTo>
                  <a:pt x="1677517" y="176822"/>
                </a:lnTo>
                <a:lnTo>
                  <a:pt x="1678025" y="175298"/>
                </a:lnTo>
                <a:close/>
              </a:path>
              <a:path w="2026284" h="1118870">
                <a:moveTo>
                  <a:pt x="2025954" y="535940"/>
                </a:moveTo>
                <a:lnTo>
                  <a:pt x="2025002" y="525780"/>
                </a:lnTo>
                <a:lnTo>
                  <a:pt x="2022932" y="519430"/>
                </a:lnTo>
                <a:lnTo>
                  <a:pt x="2022754" y="513080"/>
                </a:lnTo>
                <a:lnTo>
                  <a:pt x="2021941" y="504190"/>
                </a:lnTo>
                <a:lnTo>
                  <a:pt x="2020201" y="495300"/>
                </a:lnTo>
                <a:lnTo>
                  <a:pt x="2017877" y="486410"/>
                </a:lnTo>
                <a:lnTo>
                  <a:pt x="2015286" y="477520"/>
                </a:lnTo>
                <a:lnTo>
                  <a:pt x="2014601" y="474980"/>
                </a:lnTo>
                <a:lnTo>
                  <a:pt x="2012569" y="472440"/>
                </a:lnTo>
                <a:lnTo>
                  <a:pt x="2012353" y="469900"/>
                </a:lnTo>
                <a:lnTo>
                  <a:pt x="2011972" y="467360"/>
                </a:lnTo>
                <a:lnTo>
                  <a:pt x="2005749" y="447255"/>
                </a:lnTo>
                <a:lnTo>
                  <a:pt x="2005749" y="466090"/>
                </a:lnTo>
                <a:lnTo>
                  <a:pt x="2004237" y="467360"/>
                </a:lnTo>
                <a:lnTo>
                  <a:pt x="2001177" y="467360"/>
                </a:lnTo>
                <a:lnTo>
                  <a:pt x="2001215" y="466090"/>
                </a:lnTo>
                <a:lnTo>
                  <a:pt x="2001342" y="464820"/>
                </a:lnTo>
                <a:lnTo>
                  <a:pt x="2003501" y="464820"/>
                </a:lnTo>
                <a:lnTo>
                  <a:pt x="2004631" y="466090"/>
                </a:lnTo>
                <a:lnTo>
                  <a:pt x="2005749" y="466090"/>
                </a:lnTo>
                <a:lnTo>
                  <a:pt x="2005749" y="447255"/>
                </a:lnTo>
                <a:lnTo>
                  <a:pt x="2004974" y="445770"/>
                </a:lnTo>
                <a:lnTo>
                  <a:pt x="2001558" y="438150"/>
                </a:lnTo>
                <a:lnTo>
                  <a:pt x="1998281" y="430530"/>
                </a:lnTo>
                <a:lnTo>
                  <a:pt x="1994916" y="424180"/>
                </a:lnTo>
                <a:lnTo>
                  <a:pt x="1991677" y="416560"/>
                </a:lnTo>
                <a:lnTo>
                  <a:pt x="1988464" y="410210"/>
                </a:lnTo>
                <a:lnTo>
                  <a:pt x="1985137" y="402590"/>
                </a:lnTo>
                <a:lnTo>
                  <a:pt x="1981530" y="396240"/>
                </a:lnTo>
                <a:lnTo>
                  <a:pt x="1978050" y="391160"/>
                </a:lnTo>
                <a:lnTo>
                  <a:pt x="1974227" y="384810"/>
                </a:lnTo>
                <a:lnTo>
                  <a:pt x="1970328" y="379730"/>
                </a:lnTo>
                <a:lnTo>
                  <a:pt x="1966683" y="374650"/>
                </a:lnTo>
                <a:lnTo>
                  <a:pt x="1957882" y="361950"/>
                </a:lnTo>
                <a:lnTo>
                  <a:pt x="1948040" y="350520"/>
                </a:lnTo>
                <a:lnTo>
                  <a:pt x="1927186" y="327660"/>
                </a:lnTo>
                <a:lnTo>
                  <a:pt x="1924634" y="325120"/>
                </a:lnTo>
                <a:lnTo>
                  <a:pt x="1921014" y="323850"/>
                </a:lnTo>
                <a:lnTo>
                  <a:pt x="1918208" y="321310"/>
                </a:lnTo>
                <a:lnTo>
                  <a:pt x="1913509" y="316230"/>
                </a:lnTo>
                <a:lnTo>
                  <a:pt x="1904199" y="307340"/>
                </a:lnTo>
                <a:lnTo>
                  <a:pt x="1901050" y="304800"/>
                </a:lnTo>
                <a:lnTo>
                  <a:pt x="1899475" y="303530"/>
                </a:lnTo>
                <a:lnTo>
                  <a:pt x="1897354" y="300990"/>
                </a:lnTo>
                <a:lnTo>
                  <a:pt x="1894293" y="300990"/>
                </a:lnTo>
                <a:lnTo>
                  <a:pt x="1892046" y="298450"/>
                </a:lnTo>
                <a:lnTo>
                  <a:pt x="1886458" y="294640"/>
                </a:lnTo>
                <a:lnTo>
                  <a:pt x="1875320" y="284480"/>
                </a:lnTo>
                <a:lnTo>
                  <a:pt x="1863839" y="276860"/>
                </a:lnTo>
                <a:lnTo>
                  <a:pt x="1862264" y="275856"/>
                </a:lnTo>
                <a:lnTo>
                  <a:pt x="1862264" y="304800"/>
                </a:lnTo>
                <a:lnTo>
                  <a:pt x="1858378" y="303530"/>
                </a:lnTo>
                <a:lnTo>
                  <a:pt x="1858467" y="298450"/>
                </a:lnTo>
                <a:lnTo>
                  <a:pt x="1859330" y="298450"/>
                </a:lnTo>
                <a:lnTo>
                  <a:pt x="1860537" y="299720"/>
                </a:lnTo>
                <a:lnTo>
                  <a:pt x="1861654" y="300990"/>
                </a:lnTo>
                <a:lnTo>
                  <a:pt x="1861832" y="303530"/>
                </a:lnTo>
                <a:lnTo>
                  <a:pt x="1862264" y="304800"/>
                </a:lnTo>
                <a:lnTo>
                  <a:pt x="1862264" y="275856"/>
                </a:lnTo>
                <a:lnTo>
                  <a:pt x="1846033" y="265430"/>
                </a:lnTo>
                <a:lnTo>
                  <a:pt x="1827352" y="254000"/>
                </a:lnTo>
                <a:lnTo>
                  <a:pt x="1823110" y="251460"/>
                </a:lnTo>
                <a:lnTo>
                  <a:pt x="1821002" y="250190"/>
                </a:lnTo>
                <a:lnTo>
                  <a:pt x="1812620" y="245770"/>
                </a:lnTo>
                <a:lnTo>
                  <a:pt x="1812620" y="254000"/>
                </a:lnTo>
                <a:lnTo>
                  <a:pt x="1811248" y="254000"/>
                </a:lnTo>
                <a:lnTo>
                  <a:pt x="1810334" y="252730"/>
                </a:lnTo>
                <a:lnTo>
                  <a:pt x="1809470" y="252730"/>
                </a:lnTo>
                <a:lnTo>
                  <a:pt x="1810080" y="251460"/>
                </a:lnTo>
                <a:lnTo>
                  <a:pt x="1811108" y="251460"/>
                </a:lnTo>
                <a:lnTo>
                  <a:pt x="1811845" y="252730"/>
                </a:lnTo>
                <a:lnTo>
                  <a:pt x="1812620" y="254000"/>
                </a:lnTo>
                <a:lnTo>
                  <a:pt x="1812620" y="245770"/>
                </a:lnTo>
                <a:lnTo>
                  <a:pt x="1801774" y="240030"/>
                </a:lnTo>
                <a:lnTo>
                  <a:pt x="1782445" y="231140"/>
                </a:lnTo>
                <a:lnTo>
                  <a:pt x="1777187" y="227330"/>
                </a:lnTo>
                <a:lnTo>
                  <a:pt x="1771878" y="224790"/>
                </a:lnTo>
                <a:lnTo>
                  <a:pt x="1759788" y="219710"/>
                </a:lnTo>
                <a:lnTo>
                  <a:pt x="1753006" y="217170"/>
                </a:lnTo>
                <a:lnTo>
                  <a:pt x="1719618" y="203200"/>
                </a:lnTo>
                <a:lnTo>
                  <a:pt x="1706308" y="196850"/>
                </a:lnTo>
                <a:lnTo>
                  <a:pt x="1699615" y="194310"/>
                </a:lnTo>
                <a:lnTo>
                  <a:pt x="1692922" y="191770"/>
                </a:lnTo>
                <a:lnTo>
                  <a:pt x="1689823" y="190500"/>
                </a:lnTo>
                <a:lnTo>
                  <a:pt x="1686737" y="189230"/>
                </a:lnTo>
                <a:lnTo>
                  <a:pt x="1680540" y="186690"/>
                </a:lnTo>
                <a:lnTo>
                  <a:pt x="1668094" y="182880"/>
                </a:lnTo>
                <a:lnTo>
                  <a:pt x="1662874" y="180759"/>
                </a:lnTo>
                <a:lnTo>
                  <a:pt x="1662874" y="191770"/>
                </a:lnTo>
                <a:lnTo>
                  <a:pt x="1659128" y="194310"/>
                </a:lnTo>
                <a:lnTo>
                  <a:pt x="1656054" y="194310"/>
                </a:lnTo>
                <a:lnTo>
                  <a:pt x="1654759" y="193040"/>
                </a:lnTo>
                <a:lnTo>
                  <a:pt x="1653552" y="193040"/>
                </a:lnTo>
                <a:lnTo>
                  <a:pt x="1654759" y="191770"/>
                </a:lnTo>
                <a:lnTo>
                  <a:pt x="1655978" y="191770"/>
                </a:lnTo>
                <a:lnTo>
                  <a:pt x="1657184" y="190500"/>
                </a:lnTo>
                <a:lnTo>
                  <a:pt x="1662150" y="190500"/>
                </a:lnTo>
                <a:lnTo>
                  <a:pt x="1662442" y="191770"/>
                </a:lnTo>
                <a:lnTo>
                  <a:pt x="1662874" y="191770"/>
                </a:lnTo>
                <a:lnTo>
                  <a:pt x="1662874" y="180759"/>
                </a:lnTo>
                <a:lnTo>
                  <a:pt x="1658721" y="179070"/>
                </a:lnTo>
                <a:lnTo>
                  <a:pt x="1655597" y="177800"/>
                </a:lnTo>
                <a:lnTo>
                  <a:pt x="1651419" y="176530"/>
                </a:lnTo>
                <a:lnTo>
                  <a:pt x="1643062" y="173990"/>
                </a:lnTo>
                <a:lnTo>
                  <a:pt x="1639366" y="172720"/>
                </a:lnTo>
                <a:lnTo>
                  <a:pt x="1620862" y="166370"/>
                </a:lnTo>
                <a:lnTo>
                  <a:pt x="1611769" y="164299"/>
                </a:lnTo>
                <a:lnTo>
                  <a:pt x="1611769" y="187960"/>
                </a:lnTo>
                <a:lnTo>
                  <a:pt x="1609229" y="187960"/>
                </a:lnTo>
                <a:lnTo>
                  <a:pt x="1607972" y="189230"/>
                </a:lnTo>
                <a:lnTo>
                  <a:pt x="1609356" y="186690"/>
                </a:lnTo>
                <a:lnTo>
                  <a:pt x="1611337" y="186690"/>
                </a:lnTo>
                <a:lnTo>
                  <a:pt x="1611769" y="187960"/>
                </a:lnTo>
                <a:lnTo>
                  <a:pt x="1611769" y="164299"/>
                </a:lnTo>
                <a:lnTo>
                  <a:pt x="1609725" y="163830"/>
                </a:lnTo>
                <a:lnTo>
                  <a:pt x="1598561" y="160020"/>
                </a:lnTo>
                <a:lnTo>
                  <a:pt x="1594205" y="158750"/>
                </a:lnTo>
                <a:lnTo>
                  <a:pt x="1575549" y="153263"/>
                </a:lnTo>
                <a:lnTo>
                  <a:pt x="1575549" y="177800"/>
                </a:lnTo>
                <a:lnTo>
                  <a:pt x="1574647" y="179070"/>
                </a:lnTo>
                <a:lnTo>
                  <a:pt x="1572971" y="176530"/>
                </a:lnTo>
                <a:lnTo>
                  <a:pt x="1574177" y="176530"/>
                </a:lnTo>
                <a:lnTo>
                  <a:pt x="1575549" y="177800"/>
                </a:lnTo>
                <a:lnTo>
                  <a:pt x="1575549" y="153263"/>
                </a:lnTo>
                <a:lnTo>
                  <a:pt x="1574647" y="152996"/>
                </a:lnTo>
                <a:lnTo>
                  <a:pt x="1574647" y="170180"/>
                </a:lnTo>
                <a:lnTo>
                  <a:pt x="1574126" y="171450"/>
                </a:lnTo>
                <a:lnTo>
                  <a:pt x="1573911" y="171450"/>
                </a:lnTo>
                <a:lnTo>
                  <a:pt x="1572018" y="172720"/>
                </a:lnTo>
                <a:lnTo>
                  <a:pt x="1570380" y="172720"/>
                </a:lnTo>
                <a:lnTo>
                  <a:pt x="1569300" y="170180"/>
                </a:lnTo>
                <a:lnTo>
                  <a:pt x="1570672" y="168910"/>
                </a:lnTo>
                <a:lnTo>
                  <a:pt x="1572107" y="167640"/>
                </a:lnTo>
                <a:lnTo>
                  <a:pt x="1573479" y="166370"/>
                </a:lnTo>
                <a:lnTo>
                  <a:pt x="1574126" y="167640"/>
                </a:lnTo>
                <a:lnTo>
                  <a:pt x="1574647" y="170180"/>
                </a:lnTo>
                <a:lnTo>
                  <a:pt x="1574647" y="152996"/>
                </a:lnTo>
                <a:lnTo>
                  <a:pt x="1546771" y="144780"/>
                </a:lnTo>
                <a:lnTo>
                  <a:pt x="1541805" y="144043"/>
                </a:lnTo>
                <a:lnTo>
                  <a:pt x="1541805" y="170180"/>
                </a:lnTo>
                <a:lnTo>
                  <a:pt x="1539252" y="170180"/>
                </a:lnTo>
                <a:lnTo>
                  <a:pt x="1540675" y="168910"/>
                </a:lnTo>
                <a:lnTo>
                  <a:pt x="1541805" y="170180"/>
                </a:lnTo>
                <a:lnTo>
                  <a:pt x="1541805" y="144043"/>
                </a:lnTo>
                <a:lnTo>
                  <a:pt x="1541233" y="143954"/>
                </a:lnTo>
                <a:lnTo>
                  <a:pt x="1541233" y="160020"/>
                </a:lnTo>
                <a:lnTo>
                  <a:pt x="1538643" y="161290"/>
                </a:lnTo>
                <a:lnTo>
                  <a:pt x="1537614" y="161290"/>
                </a:lnTo>
                <a:lnTo>
                  <a:pt x="1539036" y="160020"/>
                </a:lnTo>
                <a:lnTo>
                  <a:pt x="1540852" y="158750"/>
                </a:lnTo>
                <a:lnTo>
                  <a:pt x="1541233" y="160020"/>
                </a:lnTo>
                <a:lnTo>
                  <a:pt x="1541233" y="143954"/>
                </a:lnTo>
                <a:lnTo>
                  <a:pt x="1538274" y="143510"/>
                </a:lnTo>
                <a:lnTo>
                  <a:pt x="1536623" y="143027"/>
                </a:lnTo>
                <a:lnTo>
                  <a:pt x="1536623" y="161290"/>
                </a:lnTo>
                <a:lnTo>
                  <a:pt x="1533601" y="162560"/>
                </a:lnTo>
                <a:lnTo>
                  <a:pt x="1533423" y="162560"/>
                </a:lnTo>
                <a:lnTo>
                  <a:pt x="1536230" y="161290"/>
                </a:lnTo>
                <a:lnTo>
                  <a:pt x="1536623" y="161290"/>
                </a:lnTo>
                <a:lnTo>
                  <a:pt x="1536623" y="143027"/>
                </a:lnTo>
                <a:lnTo>
                  <a:pt x="1529753" y="140970"/>
                </a:lnTo>
                <a:lnTo>
                  <a:pt x="1519389" y="138455"/>
                </a:lnTo>
                <a:lnTo>
                  <a:pt x="1519389" y="162560"/>
                </a:lnTo>
                <a:lnTo>
                  <a:pt x="1518881" y="162560"/>
                </a:lnTo>
                <a:lnTo>
                  <a:pt x="1518107" y="163830"/>
                </a:lnTo>
                <a:lnTo>
                  <a:pt x="1517103" y="162560"/>
                </a:lnTo>
                <a:lnTo>
                  <a:pt x="1517319" y="162560"/>
                </a:lnTo>
                <a:lnTo>
                  <a:pt x="1518107" y="161290"/>
                </a:lnTo>
                <a:lnTo>
                  <a:pt x="1518920" y="161290"/>
                </a:lnTo>
                <a:lnTo>
                  <a:pt x="1519389" y="162560"/>
                </a:lnTo>
                <a:lnTo>
                  <a:pt x="1519389" y="138455"/>
                </a:lnTo>
                <a:lnTo>
                  <a:pt x="1487881" y="132080"/>
                </a:lnTo>
                <a:lnTo>
                  <a:pt x="1479346" y="129540"/>
                </a:lnTo>
                <a:lnTo>
                  <a:pt x="1470812" y="128270"/>
                </a:lnTo>
                <a:lnTo>
                  <a:pt x="1462265" y="125730"/>
                </a:lnTo>
                <a:lnTo>
                  <a:pt x="1453692" y="124460"/>
                </a:lnTo>
                <a:lnTo>
                  <a:pt x="1448866" y="123190"/>
                </a:lnTo>
                <a:lnTo>
                  <a:pt x="1444028" y="121920"/>
                </a:lnTo>
                <a:lnTo>
                  <a:pt x="1419504" y="121920"/>
                </a:lnTo>
                <a:lnTo>
                  <a:pt x="1419504" y="124460"/>
                </a:lnTo>
                <a:lnTo>
                  <a:pt x="1419250" y="125730"/>
                </a:lnTo>
                <a:lnTo>
                  <a:pt x="1418907" y="127000"/>
                </a:lnTo>
                <a:lnTo>
                  <a:pt x="1416481" y="127000"/>
                </a:lnTo>
                <a:lnTo>
                  <a:pt x="1415453" y="125730"/>
                </a:lnTo>
                <a:lnTo>
                  <a:pt x="1417129" y="125730"/>
                </a:lnTo>
                <a:lnTo>
                  <a:pt x="1419504" y="124460"/>
                </a:lnTo>
                <a:lnTo>
                  <a:pt x="1419504" y="121920"/>
                </a:lnTo>
                <a:lnTo>
                  <a:pt x="1400771" y="121920"/>
                </a:lnTo>
                <a:lnTo>
                  <a:pt x="1402981" y="123190"/>
                </a:lnTo>
                <a:lnTo>
                  <a:pt x="1399870" y="123190"/>
                </a:lnTo>
                <a:lnTo>
                  <a:pt x="1400175" y="121920"/>
                </a:lnTo>
                <a:lnTo>
                  <a:pt x="1273136" y="121920"/>
                </a:lnTo>
                <a:lnTo>
                  <a:pt x="1275803" y="127000"/>
                </a:lnTo>
                <a:lnTo>
                  <a:pt x="1279309" y="127000"/>
                </a:lnTo>
                <a:lnTo>
                  <a:pt x="1293215" y="129540"/>
                </a:lnTo>
                <a:lnTo>
                  <a:pt x="1308049" y="129540"/>
                </a:lnTo>
                <a:lnTo>
                  <a:pt x="1309001" y="130810"/>
                </a:lnTo>
                <a:lnTo>
                  <a:pt x="1321739" y="130810"/>
                </a:lnTo>
                <a:lnTo>
                  <a:pt x="1324368" y="132080"/>
                </a:lnTo>
                <a:lnTo>
                  <a:pt x="1326921" y="132080"/>
                </a:lnTo>
                <a:lnTo>
                  <a:pt x="1329512" y="133350"/>
                </a:lnTo>
                <a:lnTo>
                  <a:pt x="1330934" y="133350"/>
                </a:lnTo>
                <a:lnTo>
                  <a:pt x="1335557" y="134620"/>
                </a:lnTo>
                <a:lnTo>
                  <a:pt x="1339481" y="134620"/>
                </a:lnTo>
                <a:lnTo>
                  <a:pt x="1346390" y="135890"/>
                </a:lnTo>
                <a:lnTo>
                  <a:pt x="1349362" y="135890"/>
                </a:lnTo>
                <a:lnTo>
                  <a:pt x="1358557" y="138430"/>
                </a:lnTo>
                <a:lnTo>
                  <a:pt x="1364780" y="138430"/>
                </a:lnTo>
                <a:lnTo>
                  <a:pt x="1378115" y="140970"/>
                </a:lnTo>
                <a:lnTo>
                  <a:pt x="1392440" y="143510"/>
                </a:lnTo>
                <a:lnTo>
                  <a:pt x="1405089" y="144780"/>
                </a:lnTo>
                <a:lnTo>
                  <a:pt x="1436306" y="151130"/>
                </a:lnTo>
                <a:lnTo>
                  <a:pt x="1444917" y="153670"/>
                </a:lnTo>
                <a:lnTo>
                  <a:pt x="1453540" y="154940"/>
                </a:lnTo>
                <a:lnTo>
                  <a:pt x="1462138" y="157480"/>
                </a:lnTo>
                <a:lnTo>
                  <a:pt x="1470710" y="158750"/>
                </a:lnTo>
                <a:lnTo>
                  <a:pt x="1482610" y="161290"/>
                </a:lnTo>
                <a:lnTo>
                  <a:pt x="1494497" y="165100"/>
                </a:lnTo>
                <a:lnTo>
                  <a:pt x="1506308" y="167640"/>
                </a:lnTo>
                <a:lnTo>
                  <a:pt x="1517967" y="171450"/>
                </a:lnTo>
                <a:lnTo>
                  <a:pt x="1547393" y="179070"/>
                </a:lnTo>
                <a:lnTo>
                  <a:pt x="1557083" y="182880"/>
                </a:lnTo>
                <a:lnTo>
                  <a:pt x="1583677" y="190500"/>
                </a:lnTo>
                <a:lnTo>
                  <a:pt x="1592605" y="191770"/>
                </a:lnTo>
                <a:lnTo>
                  <a:pt x="1597228" y="193040"/>
                </a:lnTo>
                <a:lnTo>
                  <a:pt x="1601495" y="195580"/>
                </a:lnTo>
                <a:lnTo>
                  <a:pt x="1606080" y="196850"/>
                </a:lnTo>
                <a:lnTo>
                  <a:pt x="1627555" y="204470"/>
                </a:lnTo>
                <a:lnTo>
                  <a:pt x="1634655" y="205740"/>
                </a:lnTo>
                <a:lnTo>
                  <a:pt x="1643367" y="209550"/>
                </a:lnTo>
                <a:lnTo>
                  <a:pt x="1652054" y="212090"/>
                </a:lnTo>
                <a:lnTo>
                  <a:pt x="1669351" y="219710"/>
                </a:lnTo>
                <a:lnTo>
                  <a:pt x="1685239" y="224790"/>
                </a:lnTo>
                <a:lnTo>
                  <a:pt x="1700999" y="232410"/>
                </a:lnTo>
                <a:lnTo>
                  <a:pt x="1735518" y="246380"/>
                </a:lnTo>
                <a:lnTo>
                  <a:pt x="1769808" y="261620"/>
                </a:lnTo>
                <a:lnTo>
                  <a:pt x="1788947" y="271780"/>
                </a:lnTo>
                <a:lnTo>
                  <a:pt x="1807705" y="281940"/>
                </a:lnTo>
                <a:lnTo>
                  <a:pt x="1815706" y="287020"/>
                </a:lnTo>
                <a:lnTo>
                  <a:pt x="1823643" y="290830"/>
                </a:lnTo>
                <a:lnTo>
                  <a:pt x="1839252" y="300990"/>
                </a:lnTo>
                <a:lnTo>
                  <a:pt x="1847469" y="306070"/>
                </a:lnTo>
                <a:lnTo>
                  <a:pt x="1855609" y="312420"/>
                </a:lnTo>
                <a:lnTo>
                  <a:pt x="1863598" y="317500"/>
                </a:lnTo>
                <a:lnTo>
                  <a:pt x="1880628" y="331470"/>
                </a:lnTo>
                <a:lnTo>
                  <a:pt x="1889696" y="339090"/>
                </a:lnTo>
                <a:lnTo>
                  <a:pt x="1898637" y="347980"/>
                </a:lnTo>
                <a:lnTo>
                  <a:pt x="1907501" y="355600"/>
                </a:lnTo>
                <a:lnTo>
                  <a:pt x="1913636" y="361950"/>
                </a:lnTo>
                <a:lnTo>
                  <a:pt x="1919376" y="368300"/>
                </a:lnTo>
                <a:lnTo>
                  <a:pt x="1930946" y="382270"/>
                </a:lnTo>
                <a:lnTo>
                  <a:pt x="1937054" y="388620"/>
                </a:lnTo>
                <a:lnTo>
                  <a:pt x="1959813" y="424180"/>
                </a:lnTo>
                <a:lnTo>
                  <a:pt x="1963267" y="431800"/>
                </a:lnTo>
                <a:lnTo>
                  <a:pt x="1969084" y="443230"/>
                </a:lnTo>
                <a:lnTo>
                  <a:pt x="1982520" y="480060"/>
                </a:lnTo>
                <a:lnTo>
                  <a:pt x="1987461" y="501650"/>
                </a:lnTo>
                <a:lnTo>
                  <a:pt x="1989340" y="508000"/>
                </a:lnTo>
                <a:lnTo>
                  <a:pt x="1992350" y="521970"/>
                </a:lnTo>
                <a:lnTo>
                  <a:pt x="1993811" y="535940"/>
                </a:lnTo>
                <a:lnTo>
                  <a:pt x="1994306" y="549910"/>
                </a:lnTo>
                <a:lnTo>
                  <a:pt x="1994420" y="566420"/>
                </a:lnTo>
                <a:lnTo>
                  <a:pt x="1994331" y="571500"/>
                </a:lnTo>
                <a:lnTo>
                  <a:pt x="1993874" y="576580"/>
                </a:lnTo>
                <a:lnTo>
                  <a:pt x="1992934" y="589280"/>
                </a:lnTo>
                <a:lnTo>
                  <a:pt x="1993061" y="598170"/>
                </a:lnTo>
                <a:lnTo>
                  <a:pt x="1991156" y="604520"/>
                </a:lnTo>
                <a:lnTo>
                  <a:pt x="1988159" y="615950"/>
                </a:lnTo>
                <a:lnTo>
                  <a:pt x="1972741" y="664210"/>
                </a:lnTo>
                <a:lnTo>
                  <a:pt x="1954212" y="702310"/>
                </a:lnTo>
                <a:lnTo>
                  <a:pt x="1929739" y="734060"/>
                </a:lnTo>
                <a:lnTo>
                  <a:pt x="1921916" y="745490"/>
                </a:lnTo>
                <a:lnTo>
                  <a:pt x="1917903" y="751840"/>
                </a:lnTo>
                <a:lnTo>
                  <a:pt x="1911515" y="756920"/>
                </a:lnTo>
                <a:lnTo>
                  <a:pt x="1905952" y="763270"/>
                </a:lnTo>
                <a:lnTo>
                  <a:pt x="1891436" y="777240"/>
                </a:lnTo>
                <a:lnTo>
                  <a:pt x="1876704" y="791210"/>
                </a:lnTo>
                <a:lnTo>
                  <a:pt x="1861439" y="805180"/>
                </a:lnTo>
                <a:lnTo>
                  <a:pt x="1826133" y="833069"/>
                </a:lnTo>
                <a:lnTo>
                  <a:pt x="1826133" y="849630"/>
                </a:lnTo>
                <a:lnTo>
                  <a:pt x="1825574" y="850900"/>
                </a:lnTo>
                <a:lnTo>
                  <a:pt x="1823021" y="848360"/>
                </a:lnTo>
                <a:lnTo>
                  <a:pt x="1824405" y="848360"/>
                </a:lnTo>
                <a:lnTo>
                  <a:pt x="1825269" y="849630"/>
                </a:lnTo>
                <a:lnTo>
                  <a:pt x="1826133" y="849630"/>
                </a:lnTo>
                <a:lnTo>
                  <a:pt x="1826133" y="833069"/>
                </a:lnTo>
                <a:lnTo>
                  <a:pt x="1822843" y="835660"/>
                </a:lnTo>
                <a:lnTo>
                  <a:pt x="1811616" y="843280"/>
                </a:lnTo>
                <a:lnTo>
                  <a:pt x="1800326" y="852170"/>
                </a:lnTo>
                <a:lnTo>
                  <a:pt x="1794090" y="855980"/>
                </a:lnTo>
                <a:lnTo>
                  <a:pt x="1781276" y="863600"/>
                </a:lnTo>
                <a:lnTo>
                  <a:pt x="1774850" y="868680"/>
                </a:lnTo>
                <a:lnTo>
                  <a:pt x="1771015" y="871118"/>
                </a:lnTo>
                <a:lnTo>
                  <a:pt x="1771015" y="891540"/>
                </a:lnTo>
                <a:lnTo>
                  <a:pt x="1770024" y="892810"/>
                </a:lnTo>
                <a:lnTo>
                  <a:pt x="1768983" y="892810"/>
                </a:lnTo>
                <a:lnTo>
                  <a:pt x="1768030" y="894080"/>
                </a:lnTo>
                <a:lnTo>
                  <a:pt x="1762594" y="896620"/>
                </a:lnTo>
                <a:lnTo>
                  <a:pt x="1757159" y="900430"/>
                </a:lnTo>
                <a:lnTo>
                  <a:pt x="1751025" y="902970"/>
                </a:lnTo>
                <a:lnTo>
                  <a:pt x="1749602" y="902970"/>
                </a:lnTo>
                <a:lnTo>
                  <a:pt x="1749907" y="901700"/>
                </a:lnTo>
                <a:lnTo>
                  <a:pt x="1750250" y="901700"/>
                </a:lnTo>
                <a:lnTo>
                  <a:pt x="1754390" y="899160"/>
                </a:lnTo>
                <a:lnTo>
                  <a:pt x="1758022" y="896620"/>
                </a:lnTo>
                <a:lnTo>
                  <a:pt x="1763242" y="894080"/>
                </a:lnTo>
                <a:lnTo>
                  <a:pt x="1764753" y="892810"/>
                </a:lnTo>
                <a:lnTo>
                  <a:pt x="1766481" y="891540"/>
                </a:lnTo>
                <a:lnTo>
                  <a:pt x="1767598" y="891540"/>
                </a:lnTo>
                <a:lnTo>
                  <a:pt x="1768983" y="890270"/>
                </a:lnTo>
                <a:lnTo>
                  <a:pt x="1770456" y="890270"/>
                </a:lnTo>
                <a:lnTo>
                  <a:pt x="1771015" y="891540"/>
                </a:lnTo>
                <a:lnTo>
                  <a:pt x="1771015" y="871118"/>
                </a:lnTo>
                <a:lnTo>
                  <a:pt x="1757019" y="879983"/>
                </a:lnTo>
                <a:lnTo>
                  <a:pt x="1757019" y="889000"/>
                </a:lnTo>
                <a:lnTo>
                  <a:pt x="1756511" y="891540"/>
                </a:lnTo>
                <a:lnTo>
                  <a:pt x="1754390" y="891540"/>
                </a:lnTo>
                <a:lnTo>
                  <a:pt x="1755648" y="890270"/>
                </a:lnTo>
                <a:lnTo>
                  <a:pt x="1756333" y="890270"/>
                </a:lnTo>
                <a:lnTo>
                  <a:pt x="1757019" y="889000"/>
                </a:lnTo>
                <a:lnTo>
                  <a:pt x="1757019" y="879983"/>
                </a:lnTo>
                <a:lnTo>
                  <a:pt x="1742782" y="889000"/>
                </a:lnTo>
                <a:lnTo>
                  <a:pt x="1735302" y="892810"/>
                </a:lnTo>
                <a:lnTo>
                  <a:pt x="1727758" y="897890"/>
                </a:lnTo>
                <a:lnTo>
                  <a:pt x="1712429" y="905510"/>
                </a:lnTo>
                <a:lnTo>
                  <a:pt x="1701800" y="911860"/>
                </a:lnTo>
                <a:lnTo>
                  <a:pt x="1691093" y="916940"/>
                </a:lnTo>
                <a:lnTo>
                  <a:pt x="1654657" y="934720"/>
                </a:lnTo>
                <a:lnTo>
                  <a:pt x="1647164" y="937260"/>
                </a:lnTo>
                <a:lnTo>
                  <a:pt x="1638058" y="942340"/>
                </a:lnTo>
                <a:lnTo>
                  <a:pt x="1636115" y="942340"/>
                </a:lnTo>
                <a:lnTo>
                  <a:pt x="1625231" y="946150"/>
                </a:lnTo>
                <a:lnTo>
                  <a:pt x="1594637" y="960120"/>
                </a:lnTo>
                <a:lnTo>
                  <a:pt x="1591741" y="960120"/>
                </a:lnTo>
                <a:lnTo>
                  <a:pt x="1588935" y="961390"/>
                </a:lnTo>
                <a:lnTo>
                  <a:pt x="1574241" y="969010"/>
                </a:lnTo>
                <a:lnTo>
                  <a:pt x="1566862" y="971550"/>
                </a:lnTo>
                <a:lnTo>
                  <a:pt x="1559407" y="975360"/>
                </a:lnTo>
                <a:lnTo>
                  <a:pt x="1553400" y="976630"/>
                </a:lnTo>
                <a:lnTo>
                  <a:pt x="1547304" y="979170"/>
                </a:lnTo>
                <a:lnTo>
                  <a:pt x="1541170" y="980440"/>
                </a:lnTo>
                <a:lnTo>
                  <a:pt x="1535061" y="982980"/>
                </a:lnTo>
                <a:lnTo>
                  <a:pt x="1511363" y="990600"/>
                </a:lnTo>
                <a:lnTo>
                  <a:pt x="1492923" y="996950"/>
                </a:lnTo>
                <a:lnTo>
                  <a:pt x="1483664" y="999490"/>
                </a:lnTo>
                <a:lnTo>
                  <a:pt x="1474368" y="1003300"/>
                </a:lnTo>
                <a:lnTo>
                  <a:pt x="1436090" y="1013460"/>
                </a:lnTo>
                <a:lnTo>
                  <a:pt x="1378254" y="1027430"/>
                </a:lnTo>
                <a:lnTo>
                  <a:pt x="1370558" y="1029970"/>
                </a:lnTo>
                <a:lnTo>
                  <a:pt x="1362837" y="1031240"/>
                </a:lnTo>
                <a:lnTo>
                  <a:pt x="1322298" y="1038860"/>
                </a:lnTo>
                <a:lnTo>
                  <a:pt x="1295425" y="1045210"/>
                </a:lnTo>
                <a:lnTo>
                  <a:pt x="1288796" y="1046480"/>
                </a:lnTo>
                <a:lnTo>
                  <a:pt x="1264031" y="1050290"/>
                </a:lnTo>
                <a:lnTo>
                  <a:pt x="1256512" y="1051560"/>
                </a:lnTo>
                <a:lnTo>
                  <a:pt x="1234020" y="1054100"/>
                </a:lnTo>
                <a:lnTo>
                  <a:pt x="1227035" y="1055370"/>
                </a:lnTo>
                <a:lnTo>
                  <a:pt x="1215466" y="1056906"/>
                </a:lnTo>
                <a:lnTo>
                  <a:pt x="1215466" y="1073150"/>
                </a:lnTo>
                <a:lnTo>
                  <a:pt x="1215466" y="1075690"/>
                </a:lnTo>
                <a:lnTo>
                  <a:pt x="1215161" y="1076960"/>
                </a:lnTo>
                <a:lnTo>
                  <a:pt x="1214983" y="1078230"/>
                </a:lnTo>
                <a:lnTo>
                  <a:pt x="1214602" y="1078230"/>
                </a:lnTo>
                <a:lnTo>
                  <a:pt x="1213739" y="1076960"/>
                </a:lnTo>
                <a:lnTo>
                  <a:pt x="1213777" y="1073150"/>
                </a:lnTo>
                <a:lnTo>
                  <a:pt x="1215466" y="1073150"/>
                </a:lnTo>
                <a:lnTo>
                  <a:pt x="1215466" y="1056906"/>
                </a:lnTo>
                <a:lnTo>
                  <a:pt x="1198194" y="1059180"/>
                </a:lnTo>
                <a:lnTo>
                  <a:pt x="1190294" y="1059180"/>
                </a:lnTo>
                <a:lnTo>
                  <a:pt x="1182357" y="1061720"/>
                </a:lnTo>
                <a:lnTo>
                  <a:pt x="1137983" y="1068070"/>
                </a:lnTo>
                <a:lnTo>
                  <a:pt x="1129334" y="1068070"/>
                </a:lnTo>
                <a:lnTo>
                  <a:pt x="1120686" y="1069340"/>
                </a:lnTo>
                <a:lnTo>
                  <a:pt x="1112037" y="1069340"/>
                </a:lnTo>
                <a:lnTo>
                  <a:pt x="1069047" y="1074420"/>
                </a:lnTo>
                <a:lnTo>
                  <a:pt x="1059116" y="1074420"/>
                </a:lnTo>
                <a:lnTo>
                  <a:pt x="1039228" y="1076960"/>
                </a:lnTo>
                <a:lnTo>
                  <a:pt x="1029284" y="1076960"/>
                </a:lnTo>
                <a:lnTo>
                  <a:pt x="1020533" y="1078230"/>
                </a:lnTo>
                <a:lnTo>
                  <a:pt x="1011783" y="1078230"/>
                </a:lnTo>
                <a:lnTo>
                  <a:pt x="994283" y="1079500"/>
                </a:lnTo>
                <a:lnTo>
                  <a:pt x="969187" y="1080770"/>
                </a:lnTo>
                <a:lnTo>
                  <a:pt x="960831" y="1080770"/>
                </a:lnTo>
                <a:lnTo>
                  <a:pt x="950379" y="1082040"/>
                </a:lnTo>
                <a:lnTo>
                  <a:pt x="939927" y="1082040"/>
                </a:lnTo>
                <a:lnTo>
                  <a:pt x="929487" y="1083310"/>
                </a:lnTo>
                <a:lnTo>
                  <a:pt x="919035" y="1083310"/>
                </a:lnTo>
                <a:lnTo>
                  <a:pt x="904468" y="1084580"/>
                </a:lnTo>
                <a:lnTo>
                  <a:pt x="850303" y="1084580"/>
                </a:lnTo>
                <a:lnTo>
                  <a:pt x="830516" y="1085850"/>
                </a:lnTo>
                <a:lnTo>
                  <a:pt x="804049" y="1085850"/>
                </a:lnTo>
                <a:lnTo>
                  <a:pt x="797394" y="1084580"/>
                </a:lnTo>
                <a:lnTo>
                  <a:pt x="775068" y="1084580"/>
                </a:lnTo>
                <a:lnTo>
                  <a:pt x="743737" y="1083310"/>
                </a:lnTo>
                <a:lnTo>
                  <a:pt x="719353" y="1083310"/>
                </a:lnTo>
                <a:lnTo>
                  <a:pt x="714997" y="1082040"/>
                </a:lnTo>
                <a:lnTo>
                  <a:pt x="666902" y="1079500"/>
                </a:lnTo>
                <a:lnTo>
                  <a:pt x="660946" y="1079500"/>
                </a:lnTo>
                <a:lnTo>
                  <a:pt x="655040" y="1078230"/>
                </a:lnTo>
                <a:lnTo>
                  <a:pt x="632333" y="1078230"/>
                </a:lnTo>
                <a:lnTo>
                  <a:pt x="623582" y="1075690"/>
                </a:lnTo>
                <a:lnTo>
                  <a:pt x="614565" y="1074420"/>
                </a:lnTo>
                <a:lnTo>
                  <a:pt x="605472" y="1074420"/>
                </a:lnTo>
                <a:lnTo>
                  <a:pt x="596506" y="1073150"/>
                </a:lnTo>
                <a:lnTo>
                  <a:pt x="592442" y="1071880"/>
                </a:lnTo>
                <a:lnTo>
                  <a:pt x="587616" y="1073150"/>
                </a:lnTo>
                <a:lnTo>
                  <a:pt x="583641" y="1071880"/>
                </a:lnTo>
                <a:lnTo>
                  <a:pt x="570699" y="1069340"/>
                </a:lnTo>
                <a:lnTo>
                  <a:pt x="557568" y="1069340"/>
                </a:lnTo>
                <a:lnTo>
                  <a:pt x="552602" y="1068070"/>
                </a:lnTo>
                <a:lnTo>
                  <a:pt x="536028" y="1065530"/>
                </a:lnTo>
                <a:lnTo>
                  <a:pt x="515950" y="1062990"/>
                </a:lnTo>
                <a:lnTo>
                  <a:pt x="493420" y="1059180"/>
                </a:lnTo>
                <a:lnTo>
                  <a:pt x="480352" y="1056640"/>
                </a:lnTo>
                <a:lnTo>
                  <a:pt x="473837" y="1054100"/>
                </a:lnTo>
                <a:lnTo>
                  <a:pt x="467309" y="1052830"/>
                </a:lnTo>
                <a:lnTo>
                  <a:pt x="449580" y="1049020"/>
                </a:lnTo>
                <a:lnTo>
                  <a:pt x="440715" y="1047750"/>
                </a:lnTo>
                <a:lnTo>
                  <a:pt x="426173" y="1043940"/>
                </a:lnTo>
                <a:lnTo>
                  <a:pt x="420293" y="1043940"/>
                </a:lnTo>
                <a:lnTo>
                  <a:pt x="403987" y="1040130"/>
                </a:lnTo>
                <a:lnTo>
                  <a:pt x="393217" y="1036320"/>
                </a:lnTo>
                <a:lnTo>
                  <a:pt x="382460" y="1033780"/>
                </a:lnTo>
                <a:lnTo>
                  <a:pt x="363664" y="1027430"/>
                </a:lnTo>
                <a:lnTo>
                  <a:pt x="347560" y="1022350"/>
                </a:lnTo>
                <a:lnTo>
                  <a:pt x="340791" y="1021080"/>
                </a:lnTo>
                <a:lnTo>
                  <a:pt x="334048" y="1018540"/>
                </a:lnTo>
                <a:lnTo>
                  <a:pt x="327279" y="1017270"/>
                </a:lnTo>
                <a:lnTo>
                  <a:pt x="320332" y="1014730"/>
                </a:lnTo>
                <a:lnTo>
                  <a:pt x="313245" y="1013460"/>
                </a:lnTo>
                <a:lnTo>
                  <a:pt x="299948" y="1007110"/>
                </a:lnTo>
                <a:lnTo>
                  <a:pt x="293903" y="1003300"/>
                </a:lnTo>
                <a:lnTo>
                  <a:pt x="287439" y="1000760"/>
                </a:lnTo>
                <a:lnTo>
                  <a:pt x="276136" y="995680"/>
                </a:lnTo>
                <a:lnTo>
                  <a:pt x="253492" y="986790"/>
                </a:lnTo>
                <a:lnTo>
                  <a:pt x="242201" y="981710"/>
                </a:lnTo>
                <a:lnTo>
                  <a:pt x="234683" y="979170"/>
                </a:lnTo>
                <a:lnTo>
                  <a:pt x="227520" y="975360"/>
                </a:lnTo>
                <a:lnTo>
                  <a:pt x="215341" y="970280"/>
                </a:lnTo>
                <a:lnTo>
                  <a:pt x="210731" y="969010"/>
                </a:lnTo>
                <a:lnTo>
                  <a:pt x="206108" y="962660"/>
                </a:lnTo>
                <a:lnTo>
                  <a:pt x="204127" y="962660"/>
                </a:lnTo>
                <a:lnTo>
                  <a:pt x="202438" y="961390"/>
                </a:lnTo>
                <a:lnTo>
                  <a:pt x="175552" y="946150"/>
                </a:lnTo>
                <a:lnTo>
                  <a:pt x="168516" y="942340"/>
                </a:lnTo>
                <a:lnTo>
                  <a:pt x="163068" y="934720"/>
                </a:lnTo>
                <a:lnTo>
                  <a:pt x="154444" y="933450"/>
                </a:lnTo>
                <a:lnTo>
                  <a:pt x="152717" y="933450"/>
                </a:lnTo>
                <a:lnTo>
                  <a:pt x="143637" y="925830"/>
                </a:lnTo>
                <a:lnTo>
                  <a:pt x="127076" y="913130"/>
                </a:lnTo>
                <a:lnTo>
                  <a:pt x="119037" y="906780"/>
                </a:lnTo>
                <a:lnTo>
                  <a:pt x="112826" y="900430"/>
                </a:lnTo>
                <a:lnTo>
                  <a:pt x="106819" y="895350"/>
                </a:lnTo>
                <a:lnTo>
                  <a:pt x="79032" y="863600"/>
                </a:lnTo>
                <a:lnTo>
                  <a:pt x="67678" y="845820"/>
                </a:lnTo>
                <a:lnTo>
                  <a:pt x="62242" y="838200"/>
                </a:lnTo>
                <a:lnTo>
                  <a:pt x="41960" y="798830"/>
                </a:lnTo>
                <a:lnTo>
                  <a:pt x="34785" y="774700"/>
                </a:lnTo>
                <a:lnTo>
                  <a:pt x="33032" y="768350"/>
                </a:lnTo>
                <a:lnTo>
                  <a:pt x="31496" y="760730"/>
                </a:lnTo>
                <a:lnTo>
                  <a:pt x="29641" y="751840"/>
                </a:lnTo>
                <a:lnTo>
                  <a:pt x="27876" y="742950"/>
                </a:lnTo>
                <a:lnTo>
                  <a:pt x="26403" y="732790"/>
                </a:lnTo>
                <a:lnTo>
                  <a:pt x="25412" y="723900"/>
                </a:lnTo>
                <a:lnTo>
                  <a:pt x="24968" y="713740"/>
                </a:lnTo>
                <a:lnTo>
                  <a:pt x="24980" y="701040"/>
                </a:lnTo>
                <a:lnTo>
                  <a:pt x="25120" y="692150"/>
                </a:lnTo>
                <a:lnTo>
                  <a:pt x="25146" y="684530"/>
                </a:lnTo>
                <a:lnTo>
                  <a:pt x="28257" y="641350"/>
                </a:lnTo>
                <a:lnTo>
                  <a:pt x="36677" y="596900"/>
                </a:lnTo>
                <a:lnTo>
                  <a:pt x="39103" y="585470"/>
                </a:lnTo>
                <a:lnTo>
                  <a:pt x="40881" y="579120"/>
                </a:lnTo>
                <a:lnTo>
                  <a:pt x="42913" y="572770"/>
                </a:lnTo>
                <a:lnTo>
                  <a:pt x="45262" y="566420"/>
                </a:lnTo>
                <a:lnTo>
                  <a:pt x="51574" y="551180"/>
                </a:lnTo>
                <a:lnTo>
                  <a:pt x="54940" y="542290"/>
                </a:lnTo>
                <a:lnTo>
                  <a:pt x="58648" y="534670"/>
                </a:lnTo>
                <a:lnTo>
                  <a:pt x="63271" y="525780"/>
                </a:lnTo>
                <a:lnTo>
                  <a:pt x="68922" y="516890"/>
                </a:lnTo>
                <a:lnTo>
                  <a:pt x="74282" y="508000"/>
                </a:lnTo>
                <a:lnTo>
                  <a:pt x="79692" y="499110"/>
                </a:lnTo>
                <a:lnTo>
                  <a:pt x="85458" y="488950"/>
                </a:lnTo>
                <a:lnTo>
                  <a:pt x="90639" y="481330"/>
                </a:lnTo>
                <a:lnTo>
                  <a:pt x="95923" y="473710"/>
                </a:lnTo>
                <a:lnTo>
                  <a:pt x="101625" y="467360"/>
                </a:lnTo>
                <a:lnTo>
                  <a:pt x="108077" y="459740"/>
                </a:lnTo>
                <a:lnTo>
                  <a:pt x="108686" y="459740"/>
                </a:lnTo>
                <a:lnTo>
                  <a:pt x="108940" y="458470"/>
                </a:lnTo>
                <a:lnTo>
                  <a:pt x="117398" y="448310"/>
                </a:lnTo>
                <a:lnTo>
                  <a:pt x="121412" y="443230"/>
                </a:lnTo>
                <a:lnTo>
                  <a:pt x="125476" y="438150"/>
                </a:lnTo>
                <a:lnTo>
                  <a:pt x="127368" y="435610"/>
                </a:lnTo>
                <a:lnTo>
                  <a:pt x="130568" y="434340"/>
                </a:lnTo>
                <a:lnTo>
                  <a:pt x="132257" y="431800"/>
                </a:lnTo>
                <a:lnTo>
                  <a:pt x="141008" y="420370"/>
                </a:lnTo>
                <a:lnTo>
                  <a:pt x="150660" y="410210"/>
                </a:lnTo>
                <a:lnTo>
                  <a:pt x="160807" y="401320"/>
                </a:lnTo>
                <a:lnTo>
                  <a:pt x="171018" y="391160"/>
                </a:lnTo>
                <a:lnTo>
                  <a:pt x="179870" y="383540"/>
                </a:lnTo>
                <a:lnTo>
                  <a:pt x="188976" y="375920"/>
                </a:lnTo>
                <a:lnTo>
                  <a:pt x="198170" y="367030"/>
                </a:lnTo>
                <a:lnTo>
                  <a:pt x="207314" y="359410"/>
                </a:lnTo>
                <a:lnTo>
                  <a:pt x="211683" y="355600"/>
                </a:lnTo>
                <a:lnTo>
                  <a:pt x="215519" y="351790"/>
                </a:lnTo>
                <a:lnTo>
                  <a:pt x="220052" y="347980"/>
                </a:lnTo>
                <a:lnTo>
                  <a:pt x="226199" y="342900"/>
                </a:lnTo>
                <a:lnTo>
                  <a:pt x="232435" y="339090"/>
                </a:lnTo>
                <a:lnTo>
                  <a:pt x="244957" y="328930"/>
                </a:lnTo>
                <a:lnTo>
                  <a:pt x="249580" y="326390"/>
                </a:lnTo>
                <a:lnTo>
                  <a:pt x="254025" y="322580"/>
                </a:lnTo>
                <a:lnTo>
                  <a:pt x="264896" y="313690"/>
                </a:lnTo>
                <a:lnTo>
                  <a:pt x="271208" y="309880"/>
                </a:lnTo>
                <a:lnTo>
                  <a:pt x="277418" y="304800"/>
                </a:lnTo>
                <a:lnTo>
                  <a:pt x="280619" y="302260"/>
                </a:lnTo>
                <a:lnTo>
                  <a:pt x="283629" y="299720"/>
                </a:lnTo>
                <a:lnTo>
                  <a:pt x="292569" y="293370"/>
                </a:lnTo>
                <a:lnTo>
                  <a:pt x="298361" y="290830"/>
                </a:lnTo>
                <a:lnTo>
                  <a:pt x="309791" y="283210"/>
                </a:lnTo>
                <a:lnTo>
                  <a:pt x="313334" y="280670"/>
                </a:lnTo>
                <a:lnTo>
                  <a:pt x="315099" y="279400"/>
                </a:lnTo>
                <a:lnTo>
                  <a:pt x="317906" y="279400"/>
                </a:lnTo>
                <a:lnTo>
                  <a:pt x="319811" y="276860"/>
                </a:lnTo>
                <a:lnTo>
                  <a:pt x="322834" y="274320"/>
                </a:lnTo>
                <a:lnTo>
                  <a:pt x="325805" y="271780"/>
                </a:lnTo>
                <a:lnTo>
                  <a:pt x="333971" y="266700"/>
                </a:lnTo>
                <a:lnTo>
                  <a:pt x="338416" y="264160"/>
                </a:lnTo>
                <a:lnTo>
                  <a:pt x="342734" y="261620"/>
                </a:lnTo>
                <a:lnTo>
                  <a:pt x="350431" y="257810"/>
                </a:lnTo>
                <a:lnTo>
                  <a:pt x="373075" y="242570"/>
                </a:lnTo>
                <a:lnTo>
                  <a:pt x="379730" y="238760"/>
                </a:lnTo>
                <a:lnTo>
                  <a:pt x="400189" y="227330"/>
                </a:lnTo>
                <a:lnTo>
                  <a:pt x="420306" y="217170"/>
                </a:lnTo>
                <a:lnTo>
                  <a:pt x="426986" y="213360"/>
                </a:lnTo>
                <a:lnTo>
                  <a:pt x="432079" y="210820"/>
                </a:lnTo>
                <a:lnTo>
                  <a:pt x="437007" y="207010"/>
                </a:lnTo>
                <a:lnTo>
                  <a:pt x="442099" y="204470"/>
                </a:lnTo>
                <a:lnTo>
                  <a:pt x="444042" y="203200"/>
                </a:lnTo>
                <a:lnTo>
                  <a:pt x="446417" y="203200"/>
                </a:lnTo>
                <a:lnTo>
                  <a:pt x="454761" y="199390"/>
                </a:lnTo>
                <a:lnTo>
                  <a:pt x="461098" y="195580"/>
                </a:lnTo>
                <a:lnTo>
                  <a:pt x="473735" y="189230"/>
                </a:lnTo>
                <a:lnTo>
                  <a:pt x="477456" y="187960"/>
                </a:lnTo>
                <a:lnTo>
                  <a:pt x="480860" y="184150"/>
                </a:lnTo>
                <a:lnTo>
                  <a:pt x="484708" y="182880"/>
                </a:lnTo>
                <a:lnTo>
                  <a:pt x="490270" y="180340"/>
                </a:lnTo>
                <a:lnTo>
                  <a:pt x="496277" y="179070"/>
                </a:lnTo>
                <a:lnTo>
                  <a:pt x="501396" y="176530"/>
                </a:lnTo>
                <a:lnTo>
                  <a:pt x="509092" y="172720"/>
                </a:lnTo>
                <a:lnTo>
                  <a:pt x="514223" y="165100"/>
                </a:lnTo>
                <a:lnTo>
                  <a:pt x="523938" y="166370"/>
                </a:lnTo>
                <a:lnTo>
                  <a:pt x="526872" y="167640"/>
                </a:lnTo>
                <a:lnTo>
                  <a:pt x="530542" y="165100"/>
                </a:lnTo>
                <a:lnTo>
                  <a:pt x="533438" y="162560"/>
                </a:lnTo>
                <a:lnTo>
                  <a:pt x="539216" y="160020"/>
                </a:lnTo>
                <a:lnTo>
                  <a:pt x="545350" y="157480"/>
                </a:lnTo>
                <a:lnTo>
                  <a:pt x="551205" y="154940"/>
                </a:lnTo>
                <a:lnTo>
                  <a:pt x="556094" y="151130"/>
                </a:lnTo>
                <a:lnTo>
                  <a:pt x="556272" y="149860"/>
                </a:lnTo>
                <a:lnTo>
                  <a:pt x="557136" y="151130"/>
                </a:lnTo>
                <a:lnTo>
                  <a:pt x="557606" y="151130"/>
                </a:lnTo>
                <a:lnTo>
                  <a:pt x="561352" y="149860"/>
                </a:lnTo>
                <a:lnTo>
                  <a:pt x="565086" y="148590"/>
                </a:lnTo>
                <a:lnTo>
                  <a:pt x="587527" y="140970"/>
                </a:lnTo>
                <a:lnTo>
                  <a:pt x="589635" y="140970"/>
                </a:lnTo>
                <a:lnTo>
                  <a:pt x="594296" y="137160"/>
                </a:lnTo>
                <a:lnTo>
                  <a:pt x="597750" y="134620"/>
                </a:lnTo>
                <a:lnTo>
                  <a:pt x="606348" y="130810"/>
                </a:lnTo>
                <a:lnTo>
                  <a:pt x="611695" y="130810"/>
                </a:lnTo>
                <a:lnTo>
                  <a:pt x="621017" y="128270"/>
                </a:lnTo>
                <a:lnTo>
                  <a:pt x="625170" y="124460"/>
                </a:lnTo>
                <a:lnTo>
                  <a:pt x="629615" y="121920"/>
                </a:lnTo>
                <a:lnTo>
                  <a:pt x="632460" y="121920"/>
                </a:lnTo>
                <a:lnTo>
                  <a:pt x="641045" y="119380"/>
                </a:lnTo>
                <a:lnTo>
                  <a:pt x="648512" y="116840"/>
                </a:lnTo>
                <a:lnTo>
                  <a:pt x="655294" y="114300"/>
                </a:lnTo>
                <a:lnTo>
                  <a:pt x="659003" y="113030"/>
                </a:lnTo>
                <a:lnTo>
                  <a:pt x="662203" y="110490"/>
                </a:lnTo>
                <a:lnTo>
                  <a:pt x="670102" y="111760"/>
                </a:lnTo>
                <a:lnTo>
                  <a:pt x="673722" y="111760"/>
                </a:lnTo>
                <a:lnTo>
                  <a:pt x="674230" y="110490"/>
                </a:lnTo>
                <a:lnTo>
                  <a:pt x="676236" y="105410"/>
                </a:lnTo>
                <a:lnTo>
                  <a:pt x="688619" y="105410"/>
                </a:lnTo>
                <a:lnTo>
                  <a:pt x="695566" y="101600"/>
                </a:lnTo>
                <a:lnTo>
                  <a:pt x="710590" y="96520"/>
                </a:lnTo>
                <a:lnTo>
                  <a:pt x="721042" y="93980"/>
                </a:lnTo>
                <a:lnTo>
                  <a:pt x="727811" y="92710"/>
                </a:lnTo>
                <a:lnTo>
                  <a:pt x="742149" y="87630"/>
                </a:lnTo>
                <a:lnTo>
                  <a:pt x="757466" y="82550"/>
                </a:lnTo>
                <a:lnTo>
                  <a:pt x="758113" y="81280"/>
                </a:lnTo>
                <a:lnTo>
                  <a:pt x="759460" y="81280"/>
                </a:lnTo>
                <a:lnTo>
                  <a:pt x="765886" y="85090"/>
                </a:lnTo>
                <a:lnTo>
                  <a:pt x="769315" y="81280"/>
                </a:lnTo>
                <a:lnTo>
                  <a:pt x="770458" y="80010"/>
                </a:lnTo>
                <a:lnTo>
                  <a:pt x="775817" y="77470"/>
                </a:lnTo>
                <a:lnTo>
                  <a:pt x="782624" y="76200"/>
                </a:lnTo>
                <a:lnTo>
                  <a:pt x="796112" y="71120"/>
                </a:lnTo>
                <a:lnTo>
                  <a:pt x="802881" y="69850"/>
                </a:lnTo>
                <a:lnTo>
                  <a:pt x="807885" y="67310"/>
                </a:lnTo>
                <a:lnTo>
                  <a:pt x="813117" y="67310"/>
                </a:lnTo>
                <a:lnTo>
                  <a:pt x="832624" y="62230"/>
                </a:lnTo>
                <a:lnTo>
                  <a:pt x="844321" y="62230"/>
                </a:lnTo>
                <a:lnTo>
                  <a:pt x="849985" y="60960"/>
                </a:lnTo>
                <a:lnTo>
                  <a:pt x="855116" y="57150"/>
                </a:lnTo>
                <a:lnTo>
                  <a:pt x="855497" y="57150"/>
                </a:lnTo>
                <a:lnTo>
                  <a:pt x="862190" y="55880"/>
                </a:lnTo>
                <a:lnTo>
                  <a:pt x="877684" y="55880"/>
                </a:lnTo>
                <a:lnTo>
                  <a:pt x="877811" y="54610"/>
                </a:lnTo>
                <a:lnTo>
                  <a:pt x="879106" y="50800"/>
                </a:lnTo>
                <a:lnTo>
                  <a:pt x="882053" y="52070"/>
                </a:lnTo>
                <a:lnTo>
                  <a:pt x="889127" y="50800"/>
                </a:lnTo>
                <a:lnTo>
                  <a:pt x="892975" y="49530"/>
                </a:lnTo>
                <a:lnTo>
                  <a:pt x="896937" y="48260"/>
                </a:lnTo>
                <a:lnTo>
                  <a:pt x="911313" y="45720"/>
                </a:lnTo>
                <a:lnTo>
                  <a:pt x="924737" y="43180"/>
                </a:lnTo>
                <a:lnTo>
                  <a:pt x="931087" y="43180"/>
                </a:lnTo>
                <a:lnTo>
                  <a:pt x="937260" y="41910"/>
                </a:lnTo>
                <a:lnTo>
                  <a:pt x="975715" y="35560"/>
                </a:lnTo>
                <a:lnTo>
                  <a:pt x="983881" y="35560"/>
                </a:lnTo>
                <a:lnTo>
                  <a:pt x="998296" y="34290"/>
                </a:lnTo>
                <a:lnTo>
                  <a:pt x="1010983" y="31750"/>
                </a:lnTo>
                <a:lnTo>
                  <a:pt x="1018247" y="30480"/>
                </a:lnTo>
                <a:lnTo>
                  <a:pt x="1025499" y="30480"/>
                </a:lnTo>
                <a:lnTo>
                  <a:pt x="1039990" y="27940"/>
                </a:lnTo>
                <a:lnTo>
                  <a:pt x="1051433" y="27940"/>
                </a:lnTo>
                <a:lnTo>
                  <a:pt x="1055230" y="22860"/>
                </a:lnTo>
                <a:lnTo>
                  <a:pt x="1055878" y="21590"/>
                </a:lnTo>
                <a:lnTo>
                  <a:pt x="1059586" y="21590"/>
                </a:lnTo>
                <a:lnTo>
                  <a:pt x="1060361" y="22860"/>
                </a:lnTo>
                <a:lnTo>
                  <a:pt x="1060196" y="22860"/>
                </a:lnTo>
                <a:lnTo>
                  <a:pt x="1059929" y="24130"/>
                </a:lnTo>
                <a:lnTo>
                  <a:pt x="1059154" y="25400"/>
                </a:lnTo>
                <a:lnTo>
                  <a:pt x="1058595" y="26670"/>
                </a:lnTo>
                <a:lnTo>
                  <a:pt x="1060069" y="26670"/>
                </a:lnTo>
                <a:lnTo>
                  <a:pt x="1061529" y="27940"/>
                </a:lnTo>
                <a:lnTo>
                  <a:pt x="1062951" y="27940"/>
                </a:lnTo>
                <a:lnTo>
                  <a:pt x="1072451" y="25400"/>
                </a:lnTo>
                <a:lnTo>
                  <a:pt x="1095679" y="25400"/>
                </a:lnTo>
                <a:lnTo>
                  <a:pt x="1104938" y="24130"/>
                </a:lnTo>
                <a:lnTo>
                  <a:pt x="1121194" y="24130"/>
                </a:lnTo>
                <a:lnTo>
                  <a:pt x="1124686" y="22860"/>
                </a:lnTo>
                <a:lnTo>
                  <a:pt x="1154150" y="22860"/>
                </a:lnTo>
                <a:lnTo>
                  <a:pt x="1161478" y="24130"/>
                </a:lnTo>
                <a:lnTo>
                  <a:pt x="1168590" y="22860"/>
                </a:lnTo>
                <a:lnTo>
                  <a:pt x="1175169" y="21590"/>
                </a:lnTo>
                <a:lnTo>
                  <a:pt x="1200835" y="21590"/>
                </a:lnTo>
                <a:lnTo>
                  <a:pt x="1206919" y="22860"/>
                </a:lnTo>
                <a:lnTo>
                  <a:pt x="1209217" y="21590"/>
                </a:lnTo>
                <a:lnTo>
                  <a:pt x="1218438" y="16510"/>
                </a:lnTo>
                <a:lnTo>
                  <a:pt x="1225740" y="20320"/>
                </a:lnTo>
                <a:lnTo>
                  <a:pt x="1251559" y="20320"/>
                </a:lnTo>
                <a:lnTo>
                  <a:pt x="1276718" y="22860"/>
                </a:lnTo>
                <a:lnTo>
                  <a:pt x="1283271" y="24130"/>
                </a:lnTo>
                <a:lnTo>
                  <a:pt x="1289837" y="24130"/>
                </a:lnTo>
                <a:lnTo>
                  <a:pt x="1300073" y="25400"/>
                </a:lnTo>
                <a:lnTo>
                  <a:pt x="1303743" y="26670"/>
                </a:lnTo>
                <a:lnTo>
                  <a:pt x="1308265" y="26670"/>
                </a:lnTo>
                <a:lnTo>
                  <a:pt x="1309268" y="25400"/>
                </a:lnTo>
                <a:lnTo>
                  <a:pt x="1310081" y="24130"/>
                </a:lnTo>
                <a:lnTo>
                  <a:pt x="1309179" y="22860"/>
                </a:lnTo>
                <a:lnTo>
                  <a:pt x="1300416" y="22860"/>
                </a:lnTo>
                <a:lnTo>
                  <a:pt x="1297305" y="16510"/>
                </a:lnTo>
                <a:lnTo>
                  <a:pt x="1296060" y="13970"/>
                </a:lnTo>
                <a:lnTo>
                  <a:pt x="1287424" y="13970"/>
                </a:lnTo>
                <a:lnTo>
                  <a:pt x="1252626" y="7620"/>
                </a:lnTo>
                <a:lnTo>
                  <a:pt x="1245285" y="7620"/>
                </a:lnTo>
                <a:lnTo>
                  <a:pt x="1226464" y="5080"/>
                </a:lnTo>
                <a:lnTo>
                  <a:pt x="1191247" y="1270"/>
                </a:lnTo>
                <a:lnTo>
                  <a:pt x="1160221" y="1270"/>
                </a:lnTo>
                <a:lnTo>
                  <a:pt x="1149896" y="0"/>
                </a:lnTo>
                <a:lnTo>
                  <a:pt x="1124051" y="0"/>
                </a:lnTo>
                <a:lnTo>
                  <a:pt x="1098499" y="1270"/>
                </a:lnTo>
                <a:lnTo>
                  <a:pt x="1066838" y="1270"/>
                </a:lnTo>
                <a:lnTo>
                  <a:pt x="1047915" y="3810"/>
                </a:lnTo>
                <a:lnTo>
                  <a:pt x="1015987" y="7620"/>
                </a:lnTo>
                <a:lnTo>
                  <a:pt x="998943" y="7620"/>
                </a:lnTo>
                <a:lnTo>
                  <a:pt x="993762" y="8890"/>
                </a:lnTo>
                <a:lnTo>
                  <a:pt x="969619" y="12700"/>
                </a:lnTo>
                <a:lnTo>
                  <a:pt x="960742" y="13970"/>
                </a:lnTo>
                <a:lnTo>
                  <a:pt x="959358" y="12700"/>
                </a:lnTo>
                <a:lnTo>
                  <a:pt x="958151" y="10160"/>
                </a:lnTo>
                <a:lnTo>
                  <a:pt x="958278" y="8890"/>
                </a:lnTo>
                <a:lnTo>
                  <a:pt x="958100" y="7620"/>
                </a:lnTo>
                <a:lnTo>
                  <a:pt x="956894" y="8890"/>
                </a:lnTo>
                <a:lnTo>
                  <a:pt x="955649" y="10160"/>
                </a:lnTo>
                <a:lnTo>
                  <a:pt x="952195" y="12700"/>
                </a:lnTo>
                <a:lnTo>
                  <a:pt x="950252" y="16510"/>
                </a:lnTo>
                <a:lnTo>
                  <a:pt x="942911" y="19050"/>
                </a:lnTo>
                <a:lnTo>
                  <a:pt x="937818" y="19050"/>
                </a:lnTo>
                <a:lnTo>
                  <a:pt x="926160" y="20320"/>
                </a:lnTo>
                <a:lnTo>
                  <a:pt x="919429" y="20320"/>
                </a:lnTo>
                <a:lnTo>
                  <a:pt x="912736" y="21590"/>
                </a:lnTo>
                <a:lnTo>
                  <a:pt x="912088" y="21704"/>
                </a:lnTo>
                <a:lnTo>
                  <a:pt x="912088" y="33020"/>
                </a:lnTo>
                <a:lnTo>
                  <a:pt x="910793" y="34290"/>
                </a:lnTo>
                <a:lnTo>
                  <a:pt x="910145" y="31750"/>
                </a:lnTo>
                <a:lnTo>
                  <a:pt x="911136" y="31750"/>
                </a:lnTo>
                <a:lnTo>
                  <a:pt x="912088" y="33020"/>
                </a:lnTo>
                <a:lnTo>
                  <a:pt x="912088" y="21704"/>
                </a:lnTo>
                <a:lnTo>
                  <a:pt x="904836" y="22860"/>
                </a:lnTo>
                <a:lnTo>
                  <a:pt x="897026" y="25400"/>
                </a:lnTo>
                <a:lnTo>
                  <a:pt x="885024" y="26670"/>
                </a:lnTo>
                <a:lnTo>
                  <a:pt x="880668" y="26670"/>
                </a:lnTo>
                <a:lnTo>
                  <a:pt x="876604" y="27940"/>
                </a:lnTo>
                <a:lnTo>
                  <a:pt x="868718" y="29210"/>
                </a:lnTo>
                <a:lnTo>
                  <a:pt x="860831" y="31750"/>
                </a:lnTo>
                <a:lnTo>
                  <a:pt x="841819" y="36830"/>
                </a:lnTo>
                <a:lnTo>
                  <a:pt x="838492" y="36830"/>
                </a:lnTo>
                <a:lnTo>
                  <a:pt x="835164" y="38100"/>
                </a:lnTo>
                <a:lnTo>
                  <a:pt x="819404" y="41910"/>
                </a:lnTo>
                <a:lnTo>
                  <a:pt x="803706" y="44450"/>
                </a:lnTo>
                <a:lnTo>
                  <a:pt x="780300" y="52070"/>
                </a:lnTo>
                <a:lnTo>
                  <a:pt x="772490" y="53340"/>
                </a:lnTo>
                <a:lnTo>
                  <a:pt x="741819" y="60960"/>
                </a:lnTo>
                <a:lnTo>
                  <a:pt x="731608" y="64770"/>
                </a:lnTo>
                <a:lnTo>
                  <a:pt x="724903" y="66040"/>
                </a:lnTo>
                <a:lnTo>
                  <a:pt x="718235" y="68580"/>
                </a:lnTo>
                <a:lnTo>
                  <a:pt x="711581" y="69850"/>
                </a:lnTo>
                <a:lnTo>
                  <a:pt x="704888" y="72390"/>
                </a:lnTo>
                <a:lnTo>
                  <a:pt x="689279" y="77470"/>
                </a:lnTo>
                <a:lnTo>
                  <a:pt x="681494" y="78740"/>
                </a:lnTo>
                <a:lnTo>
                  <a:pt x="673773" y="81280"/>
                </a:lnTo>
                <a:lnTo>
                  <a:pt x="660654" y="86360"/>
                </a:lnTo>
                <a:lnTo>
                  <a:pt x="647573" y="90170"/>
                </a:lnTo>
                <a:lnTo>
                  <a:pt x="634504" y="95250"/>
                </a:lnTo>
                <a:lnTo>
                  <a:pt x="619379" y="100330"/>
                </a:lnTo>
                <a:lnTo>
                  <a:pt x="617054" y="100330"/>
                </a:lnTo>
                <a:lnTo>
                  <a:pt x="608596" y="104140"/>
                </a:lnTo>
                <a:lnTo>
                  <a:pt x="602246" y="106680"/>
                </a:lnTo>
                <a:lnTo>
                  <a:pt x="595591" y="110490"/>
                </a:lnTo>
                <a:lnTo>
                  <a:pt x="583806" y="114300"/>
                </a:lnTo>
                <a:lnTo>
                  <a:pt x="548373" y="129540"/>
                </a:lnTo>
                <a:lnTo>
                  <a:pt x="538632" y="133350"/>
                </a:lnTo>
                <a:lnTo>
                  <a:pt x="519277" y="142240"/>
                </a:lnTo>
                <a:lnTo>
                  <a:pt x="503567" y="148590"/>
                </a:lnTo>
                <a:lnTo>
                  <a:pt x="501713" y="143510"/>
                </a:lnTo>
                <a:lnTo>
                  <a:pt x="500799" y="140970"/>
                </a:lnTo>
                <a:lnTo>
                  <a:pt x="496354" y="138430"/>
                </a:lnTo>
                <a:lnTo>
                  <a:pt x="494766" y="138430"/>
                </a:lnTo>
                <a:lnTo>
                  <a:pt x="494842" y="139700"/>
                </a:lnTo>
                <a:lnTo>
                  <a:pt x="497217" y="142240"/>
                </a:lnTo>
                <a:lnTo>
                  <a:pt x="499427" y="144780"/>
                </a:lnTo>
                <a:lnTo>
                  <a:pt x="501192" y="146050"/>
                </a:lnTo>
                <a:lnTo>
                  <a:pt x="502399" y="148590"/>
                </a:lnTo>
                <a:lnTo>
                  <a:pt x="503047" y="149860"/>
                </a:lnTo>
                <a:lnTo>
                  <a:pt x="495198" y="152400"/>
                </a:lnTo>
                <a:lnTo>
                  <a:pt x="490575" y="154940"/>
                </a:lnTo>
                <a:lnTo>
                  <a:pt x="480517" y="160020"/>
                </a:lnTo>
                <a:lnTo>
                  <a:pt x="475030" y="161290"/>
                </a:lnTo>
                <a:lnTo>
                  <a:pt x="463423" y="167182"/>
                </a:lnTo>
                <a:lnTo>
                  <a:pt x="463423" y="179070"/>
                </a:lnTo>
                <a:lnTo>
                  <a:pt x="462737" y="180340"/>
                </a:lnTo>
                <a:lnTo>
                  <a:pt x="461518" y="180340"/>
                </a:lnTo>
                <a:lnTo>
                  <a:pt x="459409" y="179070"/>
                </a:lnTo>
                <a:lnTo>
                  <a:pt x="463423" y="179070"/>
                </a:lnTo>
                <a:lnTo>
                  <a:pt x="463423" y="167182"/>
                </a:lnTo>
                <a:lnTo>
                  <a:pt x="462521" y="167640"/>
                </a:lnTo>
                <a:lnTo>
                  <a:pt x="455485" y="171450"/>
                </a:lnTo>
                <a:lnTo>
                  <a:pt x="444347" y="176530"/>
                </a:lnTo>
                <a:lnTo>
                  <a:pt x="442315" y="175260"/>
                </a:lnTo>
                <a:lnTo>
                  <a:pt x="440842" y="171450"/>
                </a:lnTo>
                <a:lnTo>
                  <a:pt x="439686" y="167640"/>
                </a:lnTo>
                <a:lnTo>
                  <a:pt x="437476" y="165100"/>
                </a:lnTo>
                <a:lnTo>
                  <a:pt x="435533" y="162560"/>
                </a:lnTo>
                <a:lnTo>
                  <a:pt x="433031" y="162560"/>
                </a:lnTo>
                <a:lnTo>
                  <a:pt x="432689" y="163830"/>
                </a:lnTo>
                <a:lnTo>
                  <a:pt x="434594" y="167640"/>
                </a:lnTo>
                <a:lnTo>
                  <a:pt x="435622" y="172720"/>
                </a:lnTo>
                <a:lnTo>
                  <a:pt x="440982" y="179070"/>
                </a:lnTo>
                <a:lnTo>
                  <a:pt x="439293" y="179070"/>
                </a:lnTo>
                <a:lnTo>
                  <a:pt x="436956" y="181610"/>
                </a:lnTo>
                <a:lnTo>
                  <a:pt x="433158" y="182880"/>
                </a:lnTo>
                <a:lnTo>
                  <a:pt x="429107" y="184150"/>
                </a:lnTo>
                <a:lnTo>
                  <a:pt x="425348" y="186690"/>
                </a:lnTo>
                <a:lnTo>
                  <a:pt x="416077" y="191770"/>
                </a:lnTo>
                <a:lnTo>
                  <a:pt x="397598" y="203200"/>
                </a:lnTo>
                <a:lnTo>
                  <a:pt x="388353" y="208280"/>
                </a:lnTo>
                <a:lnTo>
                  <a:pt x="382130" y="212090"/>
                </a:lnTo>
                <a:lnTo>
                  <a:pt x="369608" y="218440"/>
                </a:lnTo>
                <a:lnTo>
                  <a:pt x="363410" y="222250"/>
                </a:lnTo>
                <a:lnTo>
                  <a:pt x="356209" y="226060"/>
                </a:lnTo>
                <a:lnTo>
                  <a:pt x="349059" y="231140"/>
                </a:lnTo>
                <a:lnTo>
                  <a:pt x="330771" y="241300"/>
                </a:lnTo>
                <a:lnTo>
                  <a:pt x="326758" y="243840"/>
                </a:lnTo>
                <a:lnTo>
                  <a:pt x="322834" y="246380"/>
                </a:lnTo>
                <a:lnTo>
                  <a:pt x="314883" y="252730"/>
                </a:lnTo>
                <a:lnTo>
                  <a:pt x="296710" y="264388"/>
                </a:lnTo>
                <a:lnTo>
                  <a:pt x="296710" y="279400"/>
                </a:lnTo>
                <a:lnTo>
                  <a:pt x="296583" y="280670"/>
                </a:lnTo>
                <a:lnTo>
                  <a:pt x="295033" y="280670"/>
                </a:lnTo>
                <a:lnTo>
                  <a:pt x="293827" y="279400"/>
                </a:lnTo>
                <a:lnTo>
                  <a:pt x="296710" y="279400"/>
                </a:lnTo>
                <a:lnTo>
                  <a:pt x="296710" y="264388"/>
                </a:lnTo>
                <a:lnTo>
                  <a:pt x="291109" y="267970"/>
                </a:lnTo>
                <a:lnTo>
                  <a:pt x="278993" y="275590"/>
                </a:lnTo>
                <a:lnTo>
                  <a:pt x="272961" y="280670"/>
                </a:lnTo>
                <a:lnTo>
                  <a:pt x="267017" y="284480"/>
                </a:lnTo>
                <a:lnTo>
                  <a:pt x="253631" y="294640"/>
                </a:lnTo>
                <a:lnTo>
                  <a:pt x="240385" y="303530"/>
                </a:lnTo>
                <a:lnTo>
                  <a:pt x="220078" y="318770"/>
                </a:lnTo>
                <a:lnTo>
                  <a:pt x="213487" y="325120"/>
                </a:lnTo>
                <a:lnTo>
                  <a:pt x="205968" y="331470"/>
                </a:lnTo>
                <a:lnTo>
                  <a:pt x="158673" y="373380"/>
                </a:lnTo>
                <a:lnTo>
                  <a:pt x="125387" y="406400"/>
                </a:lnTo>
                <a:lnTo>
                  <a:pt x="122021" y="410210"/>
                </a:lnTo>
                <a:lnTo>
                  <a:pt x="118389" y="412750"/>
                </a:lnTo>
                <a:lnTo>
                  <a:pt x="109893" y="422910"/>
                </a:lnTo>
                <a:lnTo>
                  <a:pt x="104711" y="429260"/>
                </a:lnTo>
                <a:lnTo>
                  <a:pt x="94030" y="443230"/>
                </a:lnTo>
                <a:lnTo>
                  <a:pt x="88366" y="449580"/>
                </a:lnTo>
                <a:lnTo>
                  <a:pt x="82740" y="457200"/>
                </a:lnTo>
                <a:lnTo>
                  <a:pt x="77177" y="464820"/>
                </a:lnTo>
                <a:lnTo>
                  <a:pt x="71805" y="472440"/>
                </a:lnTo>
                <a:lnTo>
                  <a:pt x="66509" y="480060"/>
                </a:lnTo>
                <a:lnTo>
                  <a:pt x="53606" y="497840"/>
                </a:lnTo>
                <a:lnTo>
                  <a:pt x="50965" y="501650"/>
                </a:lnTo>
                <a:lnTo>
                  <a:pt x="46393" y="511810"/>
                </a:lnTo>
                <a:lnTo>
                  <a:pt x="44450" y="518160"/>
                </a:lnTo>
                <a:lnTo>
                  <a:pt x="41770" y="524510"/>
                </a:lnTo>
                <a:lnTo>
                  <a:pt x="37020" y="534670"/>
                </a:lnTo>
                <a:lnTo>
                  <a:pt x="32118" y="544830"/>
                </a:lnTo>
                <a:lnTo>
                  <a:pt x="27444" y="556260"/>
                </a:lnTo>
                <a:lnTo>
                  <a:pt x="13042" y="599440"/>
                </a:lnTo>
                <a:lnTo>
                  <a:pt x="2984" y="659130"/>
                </a:lnTo>
                <a:lnTo>
                  <a:pt x="0" y="701040"/>
                </a:lnTo>
                <a:lnTo>
                  <a:pt x="25" y="718820"/>
                </a:lnTo>
                <a:lnTo>
                  <a:pt x="7175" y="775970"/>
                </a:lnTo>
                <a:lnTo>
                  <a:pt x="18084" y="814070"/>
                </a:lnTo>
                <a:lnTo>
                  <a:pt x="21831" y="821690"/>
                </a:lnTo>
                <a:lnTo>
                  <a:pt x="25806" y="830580"/>
                </a:lnTo>
                <a:lnTo>
                  <a:pt x="31737" y="842010"/>
                </a:lnTo>
                <a:lnTo>
                  <a:pt x="37871" y="853440"/>
                </a:lnTo>
                <a:lnTo>
                  <a:pt x="44526" y="864870"/>
                </a:lnTo>
                <a:lnTo>
                  <a:pt x="52006" y="875030"/>
                </a:lnTo>
                <a:lnTo>
                  <a:pt x="57188" y="882650"/>
                </a:lnTo>
                <a:lnTo>
                  <a:pt x="62293" y="890270"/>
                </a:lnTo>
                <a:lnTo>
                  <a:pt x="67703" y="896620"/>
                </a:lnTo>
                <a:lnTo>
                  <a:pt x="77470" y="906780"/>
                </a:lnTo>
                <a:lnTo>
                  <a:pt x="80886" y="910590"/>
                </a:lnTo>
                <a:lnTo>
                  <a:pt x="84429" y="914400"/>
                </a:lnTo>
                <a:lnTo>
                  <a:pt x="96647" y="925830"/>
                </a:lnTo>
                <a:lnTo>
                  <a:pt x="102806" y="932180"/>
                </a:lnTo>
                <a:lnTo>
                  <a:pt x="109067" y="938530"/>
                </a:lnTo>
                <a:lnTo>
                  <a:pt x="112953" y="942340"/>
                </a:lnTo>
                <a:lnTo>
                  <a:pt x="117881" y="944880"/>
                </a:lnTo>
                <a:lnTo>
                  <a:pt x="127368" y="951230"/>
                </a:lnTo>
                <a:lnTo>
                  <a:pt x="132334" y="955040"/>
                </a:lnTo>
                <a:lnTo>
                  <a:pt x="152476" y="969010"/>
                </a:lnTo>
                <a:lnTo>
                  <a:pt x="167652" y="979170"/>
                </a:lnTo>
                <a:lnTo>
                  <a:pt x="175044" y="982980"/>
                </a:lnTo>
                <a:lnTo>
                  <a:pt x="182549" y="988060"/>
                </a:lnTo>
                <a:lnTo>
                  <a:pt x="197599" y="995680"/>
                </a:lnTo>
                <a:lnTo>
                  <a:pt x="205066" y="1000760"/>
                </a:lnTo>
                <a:lnTo>
                  <a:pt x="219989" y="1008380"/>
                </a:lnTo>
                <a:lnTo>
                  <a:pt x="227647" y="1012190"/>
                </a:lnTo>
                <a:lnTo>
                  <a:pt x="249516" y="1022350"/>
                </a:lnTo>
                <a:lnTo>
                  <a:pt x="260553" y="1026160"/>
                </a:lnTo>
                <a:lnTo>
                  <a:pt x="271551" y="1031240"/>
                </a:lnTo>
                <a:lnTo>
                  <a:pt x="276123" y="1032510"/>
                </a:lnTo>
                <a:lnTo>
                  <a:pt x="280263" y="1036320"/>
                </a:lnTo>
                <a:lnTo>
                  <a:pt x="296506" y="1041400"/>
                </a:lnTo>
                <a:lnTo>
                  <a:pt x="335051" y="1054100"/>
                </a:lnTo>
                <a:lnTo>
                  <a:pt x="339496" y="1052830"/>
                </a:lnTo>
                <a:lnTo>
                  <a:pt x="350024" y="1057910"/>
                </a:lnTo>
                <a:lnTo>
                  <a:pt x="357619" y="1059180"/>
                </a:lnTo>
                <a:lnTo>
                  <a:pt x="364655" y="1062990"/>
                </a:lnTo>
                <a:lnTo>
                  <a:pt x="382384" y="1068070"/>
                </a:lnTo>
                <a:lnTo>
                  <a:pt x="391325" y="1069340"/>
                </a:lnTo>
                <a:lnTo>
                  <a:pt x="400189" y="1071880"/>
                </a:lnTo>
                <a:lnTo>
                  <a:pt x="407784" y="1074420"/>
                </a:lnTo>
                <a:lnTo>
                  <a:pt x="415467" y="1075690"/>
                </a:lnTo>
                <a:lnTo>
                  <a:pt x="430923" y="1079500"/>
                </a:lnTo>
                <a:lnTo>
                  <a:pt x="438645" y="1080770"/>
                </a:lnTo>
                <a:lnTo>
                  <a:pt x="446417" y="1083310"/>
                </a:lnTo>
                <a:lnTo>
                  <a:pt x="468426" y="1087120"/>
                </a:lnTo>
                <a:lnTo>
                  <a:pt x="481418" y="1089660"/>
                </a:lnTo>
                <a:lnTo>
                  <a:pt x="493293" y="1092200"/>
                </a:lnTo>
                <a:lnTo>
                  <a:pt x="501357" y="1093470"/>
                </a:lnTo>
                <a:lnTo>
                  <a:pt x="509473" y="1093470"/>
                </a:lnTo>
                <a:lnTo>
                  <a:pt x="525233" y="1096010"/>
                </a:lnTo>
                <a:lnTo>
                  <a:pt x="535012" y="1098550"/>
                </a:lnTo>
                <a:lnTo>
                  <a:pt x="554774" y="1101090"/>
                </a:lnTo>
                <a:lnTo>
                  <a:pt x="564515" y="1103630"/>
                </a:lnTo>
                <a:lnTo>
                  <a:pt x="571601" y="1104900"/>
                </a:lnTo>
                <a:lnTo>
                  <a:pt x="579450" y="1104900"/>
                </a:lnTo>
                <a:lnTo>
                  <a:pt x="619213" y="1108710"/>
                </a:lnTo>
                <a:lnTo>
                  <a:pt x="629958" y="1109980"/>
                </a:lnTo>
                <a:lnTo>
                  <a:pt x="655307" y="1112520"/>
                </a:lnTo>
                <a:lnTo>
                  <a:pt x="668007" y="1112520"/>
                </a:lnTo>
                <a:lnTo>
                  <a:pt x="680720" y="1113790"/>
                </a:lnTo>
                <a:lnTo>
                  <a:pt x="691210" y="1115060"/>
                </a:lnTo>
                <a:lnTo>
                  <a:pt x="712190" y="1115060"/>
                </a:lnTo>
                <a:lnTo>
                  <a:pt x="722680" y="1116330"/>
                </a:lnTo>
                <a:lnTo>
                  <a:pt x="752614" y="1116330"/>
                </a:lnTo>
                <a:lnTo>
                  <a:pt x="784961" y="1117600"/>
                </a:lnTo>
                <a:lnTo>
                  <a:pt x="787984" y="1115060"/>
                </a:lnTo>
                <a:lnTo>
                  <a:pt x="795845" y="1118870"/>
                </a:lnTo>
                <a:lnTo>
                  <a:pt x="801839" y="1117600"/>
                </a:lnTo>
                <a:lnTo>
                  <a:pt x="836079" y="1117600"/>
                </a:lnTo>
                <a:lnTo>
                  <a:pt x="843064" y="1116330"/>
                </a:lnTo>
                <a:lnTo>
                  <a:pt x="864412" y="1116330"/>
                </a:lnTo>
                <a:lnTo>
                  <a:pt x="879271" y="1115060"/>
                </a:lnTo>
                <a:lnTo>
                  <a:pt x="886714" y="1115060"/>
                </a:lnTo>
                <a:lnTo>
                  <a:pt x="919543" y="1113790"/>
                </a:lnTo>
                <a:lnTo>
                  <a:pt x="942695" y="1113790"/>
                </a:lnTo>
                <a:lnTo>
                  <a:pt x="952068" y="1112520"/>
                </a:lnTo>
                <a:lnTo>
                  <a:pt x="955522" y="1112520"/>
                </a:lnTo>
                <a:lnTo>
                  <a:pt x="960615" y="1111250"/>
                </a:lnTo>
                <a:lnTo>
                  <a:pt x="961986" y="1104900"/>
                </a:lnTo>
                <a:lnTo>
                  <a:pt x="964196" y="1111250"/>
                </a:lnTo>
                <a:lnTo>
                  <a:pt x="975715" y="1111250"/>
                </a:lnTo>
                <a:lnTo>
                  <a:pt x="983919" y="1109980"/>
                </a:lnTo>
                <a:lnTo>
                  <a:pt x="992124" y="1109980"/>
                </a:lnTo>
                <a:lnTo>
                  <a:pt x="1002703" y="1108710"/>
                </a:lnTo>
                <a:lnTo>
                  <a:pt x="1023861" y="1108710"/>
                </a:lnTo>
                <a:lnTo>
                  <a:pt x="1034427" y="1107440"/>
                </a:lnTo>
                <a:lnTo>
                  <a:pt x="1042454" y="1107440"/>
                </a:lnTo>
                <a:lnTo>
                  <a:pt x="1050480" y="1106170"/>
                </a:lnTo>
                <a:lnTo>
                  <a:pt x="1058506" y="1106170"/>
                </a:lnTo>
                <a:lnTo>
                  <a:pt x="1093470" y="1102360"/>
                </a:lnTo>
                <a:lnTo>
                  <a:pt x="1110183" y="1101090"/>
                </a:lnTo>
                <a:lnTo>
                  <a:pt x="1115275" y="1101090"/>
                </a:lnTo>
                <a:lnTo>
                  <a:pt x="1128306" y="1099820"/>
                </a:lnTo>
                <a:lnTo>
                  <a:pt x="1144333" y="1097280"/>
                </a:lnTo>
                <a:lnTo>
                  <a:pt x="1159002" y="1094740"/>
                </a:lnTo>
                <a:lnTo>
                  <a:pt x="1165694" y="1094740"/>
                </a:lnTo>
                <a:lnTo>
                  <a:pt x="1172298" y="1093470"/>
                </a:lnTo>
                <a:lnTo>
                  <a:pt x="1204455" y="1088390"/>
                </a:lnTo>
                <a:lnTo>
                  <a:pt x="1211135" y="1088390"/>
                </a:lnTo>
                <a:lnTo>
                  <a:pt x="1224534" y="1087120"/>
                </a:lnTo>
                <a:lnTo>
                  <a:pt x="1231214" y="1085850"/>
                </a:lnTo>
                <a:lnTo>
                  <a:pt x="1260271" y="1080770"/>
                </a:lnTo>
                <a:lnTo>
                  <a:pt x="1269631" y="1079500"/>
                </a:lnTo>
                <a:lnTo>
                  <a:pt x="1279004" y="1076960"/>
                </a:lnTo>
                <a:lnTo>
                  <a:pt x="1297698" y="1074420"/>
                </a:lnTo>
                <a:lnTo>
                  <a:pt x="1303997" y="1073150"/>
                </a:lnTo>
                <a:lnTo>
                  <a:pt x="1335506" y="1066800"/>
                </a:lnTo>
                <a:lnTo>
                  <a:pt x="1347939" y="1062990"/>
                </a:lnTo>
                <a:lnTo>
                  <a:pt x="1367155" y="1060450"/>
                </a:lnTo>
                <a:lnTo>
                  <a:pt x="1376654" y="1057910"/>
                </a:lnTo>
                <a:lnTo>
                  <a:pt x="1385760" y="1054100"/>
                </a:lnTo>
                <a:lnTo>
                  <a:pt x="1387830" y="1054100"/>
                </a:lnTo>
                <a:lnTo>
                  <a:pt x="1395463" y="1052830"/>
                </a:lnTo>
                <a:lnTo>
                  <a:pt x="1408760" y="1051560"/>
                </a:lnTo>
                <a:lnTo>
                  <a:pt x="1408938" y="1051560"/>
                </a:lnTo>
                <a:lnTo>
                  <a:pt x="1409026" y="1050290"/>
                </a:lnTo>
                <a:lnTo>
                  <a:pt x="1421803" y="1046480"/>
                </a:lnTo>
                <a:lnTo>
                  <a:pt x="1431861" y="1043940"/>
                </a:lnTo>
                <a:lnTo>
                  <a:pt x="1435569" y="1042670"/>
                </a:lnTo>
                <a:lnTo>
                  <a:pt x="1445882" y="1040130"/>
                </a:lnTo>
                <a:lnTo>
                  <a:pt x="1452486" y="1038860"/>
                </a:lnTo>
                <a:lnTo>
                  <a:pt x="1463624" y="1035050"/>
                </a:lnTo>
                <a:lnTo>
                  <a:pt x="1467421" y="1032510"/>
                </a:lnTo>
                <a:lnTo>
                  <a:pt x="1477098" y="1032510"/>
                </a:lnTo>
                <a:lnTo>
                  <a:pt x="1481404" y="1029970"/>
                </a:lnTo>
                <a:lnTo>
                  <a:pt x="1485595" y="1028700"/>
                </a:lnTo>
                <a:lnTo>
                  <a:pt x="1489608" y="1028700"/>
                </a:lnTo>
                <a:lnTo>
                  <a:pt x="1493456" y="1026160"/>
                </a:lnTo>
                <a:lnTo>
                  <a:pt x="1497469" y="1024890"/>
                </a:lnTo>
                <a:lnTo>
                  <a:pt x="1512100" y="1022350"/>
                </a:lnTo>
                <a:lnTo>
                  <a:pt x="1526044" y="1017270"/>
                </a:lnTo>
                <a:lnTo>
                  <a:pt x="1539163" y="1012190"/>
                </a:lnTo>
                <a:lnTo>
                  <a:pt x="1551025" y="1007110"/>
                </a:lnTo>
                <a:lnTo>
                  <a:pt x="1563192" y="1003300"/>
                </a:lnTo>
                <a:lnTo>
                  <a:pt x="1574952" y="999490"/>
                </a:lnTo>
                <a:lnTo>
                  <a:pt x="1585658" y="991870"/>
                </a:lnTo>
                <a:lnTo>
                  <a:pt x="1586611" y="990600"/>
                </a:lnTo>
                <a:lnTo>
                  <a:pt x="1588465" y="991870"/>
                </a:lnTo>
                <a:lnTo>
                  <a:pt x="1589849" y="990600"/>
                </a:lnTo>
                <a:lnTo>
                  <a:pt x="1596847" y="988060"/>
                </a:lnTo>
                <a:lnTo>
                  <a:pt x="1603870" y="986790"/>
                </a:lnTo>
                <a:lnTo>
                  <a:pt x="1617599" y="981710"/>
                </a:lnTo>
                <a:lnTo>
                  <a:pt x="1669351" y="956310"/>
                </a:lnTo>
                <a:lnTo>
                  <a:pt x="1678838" y="952500"/>
                </a:lnTo>
                <a:lnTo>
                  <a:pt x="1688020" y="946150"/>
                </a:lnTo>
                <a:lnTo>
                  <a:pt x="1697304" y="941070"/>
                </a:lnTo>
                <a:lnTo>
                  <a:pt x="1707121" y="937260"/>
                </a:lnTo>
                <a:lnTo>
                  <a:pt x="1709331" y="930910"/>
                </a:lnTo>
                <a:lnTo>
                  <a:pt x="1716278" y="932180"/>
                </a:lnTo>
                <a:lnTo>
                  <a:pt x="1718602" y="930910"/>
                </a:lnTo>
                <a:lnTo>
                  <a:pt x="1727936" y="925830"/>
                </a:lnTo>
                <a:lnTo>
                  <a:pt x="1734362" y="922020"/>
                </a:lnTo>
                <a:lnTo>
                  <a:pt x="1750910" y="911860"/>
                </a:lnTo>
                <a:lnTo>
                  <a:pt x="1760664" y="906780"/>
                </a:lnTo>
                <a:lnTo>
                  <a:pt x="1786775" y="889000"/>
                </a:lnTo>
                <a:lnTo>
                  <a:pt x="1792097" y="885190"/>
                </a:lnTo>
                <a:lnTo>
                  <a:pt x="1829409" y="859790"/>
                </a:lnTo>
                <a:lnTo>
                  <a:pt x="1835023" y="854710"/>
                </a:lnTo>
                <a:lnTo>
                  <a:pt x="1838744" y="852170"/>
                </a:lnTo>
                <a:lnTo>
                  <a:pt x="1840547" y="850900"/>
                </a:lnTo>
                <a:lnTo>
                  <a:pt x="1844154" y="848360"/>
                </a:lnTo>
                <a:lnTo>
                  <a:pt x="1845970" y="847090"/>
                </a:lnTo>
                <a:lnTo>
                  <a:pt x="1852879" y="842010"/>
                </a:lnTo>
                <a:lnTo>
                  <a:pt x="1859584" y="836930"/>
                </a:lnTo>
                <a:lnTo>
                  <a:pt x="1866150" y="830580"/>
                </a:lnTo>
                <a:lnTo>
                  <a:pt x="1874913" y="822960"/>
                </a:lnTo>
                <a:lnTo>
                  <a:pt x="1883537" y="815340"/>
                </a:lnTo>
                <a:lnTo>
                  <a:pt x="1892084" y="806450"/>
                </a:lnTo>
                <a:lnTo>
                  <a:pt x="1902447" y="796290"/>
                </a:lnTo>
                <a:lnTo>
                  <a:pt x="1903272" y="793750"/>
                </a:lnTo>
                <a:lnTo>
                  <a:pt x="1905127" y="792480"/>
                </a:lnTo>
                <a:lnTo>
                  <a:pt x="1911350" y="786130"/>
                </a:lnTo>
                <a:lnTo>
                  <a:pt x="1917649" y="781050"/>
                </a:lnTo>
                <a:lnTo>
                  <a:pt x="1923923" y="774700"/>
                </a:lnTo>
                <a:lnTo>
                  <a:pt x="1930082" y="768350"/>
                </a:lnTo>
                <a:lnTo>
                  <a:pt x="1934349" y="764540"/>
                </a:lnTo>
                <a:lnTo>
                  <a:pt x="1938413" y="759460"/>
                </a:lnTo>
                <a:lnTo>
                  <a:pt x="1941347" y="754380"/>
                </a:lnTo>
                <a:lnTo>
                  <a:pt x="1945233" y="748030"/>
                </a:lnTo>
                <a:lnTo>
                  <a:pt x="1949589" y="742950"/>
                </a:lnTo>
                <a:lnTo>
                  <a:pt x="1954237" y="737870"/>
                </a:lnTo>
                <a:lnTo>
                  <a:pt x="1959000" y="731520"/>
                </a:lnTo>
                <a:lnTo>
                  <a:pt x="1967179" y="722630"/>
                </a:lnTo>
                <a:lnTo>
                  <a:pt x="1974557" y="711200"/>
                </a:lnTo>
                <a:lnTo>
                  <a:pt x="1981339" y="701040"/>
                </a:lnTo>
                <a:lnTo>
                  <a:pt x="1987753" y="689610"/>
                </a:lnTo>
                <a:lnTo>
                  <a:pt x="1991728" y="683260"/>
                </a:lnTo>
                <a:lnTo>
                  <a:pt x="1995639" y="675640"/>
                </a:lnTo>
                <a:lnTo>
                  <a:pt x="1999234" y="669290"/>
                </a:lnTo>
                <a:lnTo>
                  <a:pt x="2002294" y="661670"/>
                </a:lnTo>
                <a:lnTo>
                  <a:pt x="2006422" y="650240"/>
                </a:lnTo>
                <a:lnTo>
                  <a:pt x="2010194" y="637540"/>
                </a:lnTo>
                <a:lnTo>
                  <a:pt x="2017407" y="613410"/>
                </a:lnTo>
                <a:lnTo>
                  <a:pt x="2019566" y="605790"/>
                </a:lnTo>
                <a:lnTo>
                  <a:pt x="2022157" y="599440"/>
                </a:lnTo>
                <a:lnTo>
                  <a:pt x="2019211" y="590550"/>
                </a:lnTo>
                <a:lnTo>
                  <a:pt x="2019427" y="589280"/>
                </a:lnTo>
                <a:lnTo>
                  <a:pt x="2024824" y="580390"/>
                </a:lnTo>
                <a:lnTo>
                  <a:pt x="2024456" y="572770"/>
                </a:lnTo>
                <a:lnTo>
                  <a:pt x="2024430" y="570230"/>
                </a:lnTo>
                <a:lnTo>
                  <a:pt x="2024875" y="556260"/>
                </a:lnTo>
                <a:lnTo>
                  <a:pt x="2024634" y="551180"/>
                </a:lnTo>
                <a:lnTo>
                  <a:pt x="2024697" y="544830"/>
                </a:lnTo>
                <a:lnTo>
                  <a:pt x="2024824" y="539750"/>
                </a:lnTo>
                <a:lnTo>
                  <a:pt x="2025954" y="535940"/>
                </a:lnTo>
                <a:close/>
              </a:path>
            </a:pathLst>
          </a:custGeom>
          <a:solidFill>
            <a:srgbClr val="000000"/>
          </a:solidFill>
        </p:spPr>
        <p:txBody>
          <a:bodyPr wrap="square" lIns="0" tIns="0" rIns="0" bIns="0" rtlCol="0"/>
          <a:lstStyle/>
          <a:p>
            <a:endParaRPr/>
          </a:p>
        </p:txBody>
      </p:sp>
      <p:pic>
        <p:nvPicPr>
          <p:cNvPr id="6" name="object 6"/>
          <p:cNvPicPr/>
          <p:nvPr/>
        </p:nvPicPr>
        <p:blipFill>
          <a:blip r:embed="rId4" cstate="print"/>
          <a:stretch>
            <a:fillRect/>
          </a:stretch>
        </p:blipFill>
        <p:spPr>
          <a:xfrm>
            <a:off x="485774" y="536242"/>
            <a:ext cx="133349" cy="133349"/>
          </a:xfrm>
          <a:prstGeom prst="rect">
            <a:avLst/>
          </a:prstGeom>
        </p:spPr>
      </p:pic>
      <p:sp>
        <p:nvSpPr>
          <p:cNvPr id="7" name="object 7"/>
          <p:cNvSpPr txBox="1">
            <a:spLocks noGrp="1"/>
          </p:cNvSpPr>
          <p:nvPr>
            <p:ph type="title"/>
          </p:nvPr>
        </p:nvSpPr>
        <p:spPr>
          <a:xfrm>
            <a:off x="807640" y="241030"/>
            <a:ext cx="4817110" cy="604520"/>
          </a:xfrm>
          <a:prstGeom prst="rect">
            <a:avLst/>
          </a:prstGeom>
        </p:spPr>
        <p:txBody>
          <a:bodyPr vert="horz" wrap="square" lIns="0" tIns="12700" rIns="0" bIns="0" rtlCol="0">
            <a:spAutoFit/>
          </a:bodyPr>
          <a:lstStyle/>
          <a:p>
            <a:pPr marL="12700">
              <a:lnSpc>
                <a:spcPct val="100000"/>
              </a:lnSpc>
              <a:spcBef>
                <a:spcPts val="100"/>
              </a:spcBef>
            </a:pPr>
            <a:r>
              <a:rPr sz="3800" dirty="0">
                <a:latin typeface="Cambria"/>
                <a:cs typeface="Cambria"/>
              </a:rPr>
              <a:t>Click</a:t>
            </a:r>
            <a:r>
              <a:rPr sz="3800" spc="-125" dirty="0">
                <a:latin typeface="Cambria"/>
                <a:cs typeface="Cambria"/>
              </a:rPr>
              <a:t> </a:t>
            </a:r>
            <a:r>
              <a:rPr sz="3800" spc="-70" dirty="0">
                <a:latin typeface="Cambria"/>
                <a:cs typeface="Cambria"/>
              </a:rPr>
              <a:t>on</a:t>
            </a:r>
            <a:r>
              <a:rPr sz="3800" spc="-120" dirty="0">
                <a:latin typeface="Cambria"/>
                <a:cs typeface="Cambria"/>
              </a:rPr>
              <a:t> </a:t>
            </a:r>
            <a:r>
              <a:rPr sz="3800" spc="-80" dirty="0">
                <a:latin typeface="Cambria"/>
                <a:cs typeface="Cambria"/>
              </a:rPr>
              <a:t>Save</a:t>
            </a:r>
            <a:r>
              <a:rPr sz="3800" spc="-120" dirty="0">
                <a:latin typeface="Cambria"/>
                <a:cs typeface="Cambria"/>
              </a:rPr>
              <a:t> </a:t>
            </a:r>
            <a:r>
              <a:rPr sz="3800" spc="-55" dirty="0">
                <a:latin typeface="Cambria"/>
                <a:cs typeface="Cambria"/>
              </a:rPr>
              <a:t>and</a:t>
            </a:r>
            <a:r>
              <a:rPr sz="3800" spc="-120" dirty="0">
                <a:latin typeface="Cambria"/>
                <a:cs typeface="Cambria"/>
              </a:rPr>
              <a:t> </a:t>
            </a:r>
            <a:r>
              <a:rPr sz="3800" spc="-30" dirty="0">
                <a:latin typeface="Cambria"/>
                <a:cs typeface="Cambria"/>
              </a:rPr>
              <a:t>finish.</a:t>
            </a:r>
            <a:endParaRPr sz="3800">
              <a:latin typeface="Cambria"/>
              <a:cs typeface="Cambr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1387066"/>
              <a:ext cx="15763872" cy="8258174"/>
            </a:xfrm>
            <a:prstGeom prst="rect">
              <a:avLst/>
            </a:prstGeom>
          </p:spPr>
        </p:pic>
      </p:grpSp>
      <p:sp>
        <p:nvSpPr>
          <p:cNvPr id="5" name="object 5"/>
          <p:cNvSpPr/>
          <p:nvPr/>
        </p:nvSpPr>
        <p:spPr>
          <a:xfrm>
            <a:off x="3906177" y="6062789"/>
            <a:ext cx="2425700" cy="1333500"/>
          </a:xfrm>
          <a:custGeom>
            <a:avLst/>
            <a:gdLst/>
            <a:ahLst/>
            <a:cxnLst/>
            <a:rect l="l" t="t" r="r" b="b"/>
            <a:pathLst>
              <a:path w="2425700" h="1333500">
                <a:moveTo>
                  <a:pt x="424688" y="567550"/>
                </a:moveTo>
                <a:lnTo>
                  <a:pt x="422770" y="565327"/>
                </a:lnTo>
                <a:lnTo>
                  <a:pt x="421170" y="564184"/>
                </a:lnTo>
                <a:lnTo>
                  <a:pt x="420141" y="565010"/>
                </a:lnTo>
                <a:lnTo>
                  <a:pt x="419315" y="566674"/>
                </a:lnTo>
                <a:lnTo>
                  <a:pt x="421119" y="566978"/>
                </a:lnTo>
                <a:lnTo>
                  <a:pt x="422871" y="567245"/>
                </a:lnTo>
                <a:lnTo>
                  <a:pt x="424688" y="567550"/>
                </a:lnTo>
                <a:close/>
              </a:path>
              <a:path w="2425700" h="1333500">
                <a:moveTo>
                  <a:pt x="433374" y="875969"/>
                </a:moveTo>
                <a:lnTo>
                  <a:pt x="429183" y="876896"/>
                </a:lnTo>
                <a:lnTo>
                  <a:pt x="430479" y="878090"/>
                </a:lnTo>
                <a:lnTo>
                  <a:pt x="431457" y="878395"/>
                </a:lnTo>
                <a:lnTo>
                  <a:pt x="432333" y="877366"/>
                </a:lnTo>
                <a:lnTo>
                  <a:pt x="432854" y="876693"/>
                </a:lnTo>
                <a:lnTo>
                  <a:pt x="433374" y="875969"/>
                </a:lnTo>
                <a:close/>
              </a:path>
              <a:path w="2425700" h="1333500">
                <a:moveTo>
                  <a:pt x="1036447" y="1014920"/>
                </a:moveTo>
                <a:lnTo>
                  <a:pt x="1036091" y="1013828"/>
                </a:lnTo>
                <a:lnTo>
                  <a:pt x="1034897" y="1014501"/>
                </a:lnTo>
                <a:lnTo>
                  <a:pt x="1033754" y="1015847"/>
                </a:lnTo>
                <a:lnTo>
                  <a:pt x="1034478" y="1016266"/>
                </a:lnTo>
                <a:lnTo>
                  <a:pt x="1035151" y="1016736"/>
                </a:lnTo>
                <a:lnTo>
                  <a:pt x="1035875" y="1017143"/>
                </a:lnTo>
                <a:lnTo>
                  <a:pt x="1036142" y="1016063"/>
                </a:lnTo>
                <a:lnTo>
                  <a:pt x="1036447" y="1014920"/>
                </a:lnTo>
                <a:close/>
              </a:path>
              <a:path w="2425700" h="1333500">
                <a:moveTo>
                  <a:pt x="1565109" y="21564"/>
                </a:moveTo>
                <a:lnTo>
                  <a:pt x="1564957" y="20993"/>
                </a:lnTo>
                <a:lnTo>
                  <a:pt x="1564754" y="20472"/>
                </a:lnTo>
                <a:lnTo>
                  <a:pt x="1564589" y="19964"/>
                </a:lnTo>
                <a:lnTo>
                  <a:pt x="1563090" y="20523"/>
                </a:lnTo>
                <a:lnTo>
                  <a:pt x="1561642" y="21145"/>
                </a:lnTo>
                <a:lnTo>
                  <a:pt x="1560461" y="22034"/>
                </a:lnTo>
                <a:lnTo>
                  <a:pt x="1562214" y="22085"/>
                </a:lnTo>
                <a:lnTo>
                  <a:pt x="1565109" y="21564"/>
                </a:lnTo>
                <a:close/>
              </a:path>
              <a:path w="2425700" h="1333500">
                <a:moveTo>
                  <a:pt x="2008924" y="209232"/>
                </a:moveTo>
                <a:lnTo>
                  <a:pt x="2008505" y="209638"/>
                </a:lnTo>
                <a:lnTo>
                  <a:pt x="2008035" y="210007"/>
                </a:lnTo>
                <a:lnTo>
                  <a:pt x="2007323" y="210731"/>
                </a:lnTo>
                <a:lnTo>
                  <a:pt x="2006180" y="212331"/>
                </a:lnTo>
                <a:lnTo>
                  <a:pt x="2005406" y="213575"/>
                </a:lnTo>
                <a:lnTo>
                  <a:pt x="2004580" y="214871"/>
                </a:lnTo>
                <a:lnTo>
                  <a:pt x="2005406" y="214820"/>
                </a:lnTo>
                <a:lnTo>
                  <a:pt x="2006854" y="215023"/>
                </a:lnTo>
                <a:lnTo>
                  <a:pt x="2007006" y="214655"/>
                </a:lnTo>
                <a:lnTo>
                  <a:pt x="2007831" y="212953"/>
                </a:lnTo>
                <a:lnTo>
                  <a:pt x="2008301" y="211035"/>
                </a:lnTo>
                <a:lnTo>
                  <a:pt x="2008924" y="209232"/>
                </a:lnTo>
                <a:close/>
              </a:path>
              <a:path w="2425700" h="1333500">
                <a:moveTo>
                  <a:pt x="2425446" y="635000"/>
                </a:moveTo>
                <a:lnTo>
                  <a:pt x="2424303" y="622300"/>
                </a:lnTo>
                <a:lnTo>
                  <a:pt x="2421826" y="609600"/>
                </a:lnTo>
                <a:lnTo>
                  <a:pt x="2421623" y="609600"/>
                </a:lnTo>
                <a:lnTo>
                  <a:pt x="2420632" y="596900"/>
                </a:lnTo>
                <a:lnTo>
                  <a:pt x="2418562" y="584200"/>
                </a:lnTo>
                <a:lnTo>
                  <a:pt x="2415781" y="571500"/>
                </a:lnTo>
                <a:lnTo>
                  <a:pt x="2412682" y="558800"/>
                </a:lnTo>
                <a:lnTo>
                  <a:pt x="2409164" y="558800"/>
                </a:lnTo>
                <a:lnTo>
                  <a:pt x="2408034" y="546100"/>
                </a:lnTo>
                <a:lnTo>
                  <a:pt x="2406116" y="546100"/>
                </a:lnTo>
                <a:lnTo>
                  <a:pt x="2403513" y="533400"/>
                </a:lnTo>
                <a:lnTo>
                  <a:pt x="2400325" y="520700"/>
                </a:lnTo>
                <a:lnTo>
                  <a:pt x="2397582" y="520700"/>
                </a:lnTo>
                <a:lnTo>
                  <a:pt x="2397582" y="546100"/>
                </a:lnTo>
                <a:lnTo>
                  <a:pt x="2395778" y="558800"/>
                </a:lnTo>
                <a:lnTo>
                  <a:pt x="2395829" y="546100"/>
                </a:lnTo>
                <a:lnTo>
                  <a:pt x="2397582" y="546100"/>
                </a:lnTo>
                <a:lnTo>
                  <a:pt x="2397582" y="520700"/>
                </a:lnTo>
                <a:lnTo>
                  <a:pt x="2397290" y="520700"/>
                </a:lnTo>
                <a:lnTo>
                  <a:pt x="2388285" y="495300"/>
                </a:lnTo>
                <a:lnTo>
                  <a:pt x="2384412" y="495300"/>
                </a:lnTo>
                <a:lnTo>
                  <a:pt x="2380564" y="482600"/>
                </a:lnTo>
                <a:lnTo>
                  <a:pt x="2376576" y="469900"/>
                </a:lnTo>
                <a:lnTo>
                  <a:pt x="2372271" y="469900"/>
                </a:lnTo>
                <a:lnTo>
                  <a:pt x="2368105" y="457200"/>
                </a:lnTo>
                <a:lnTo>
                  <a:pt x="2363508" y="457200"/>
                </a:lnTo>
                <a:lnTo>
                  <a:pt x="2358860" y="444500"/>
                </a:lnTo>
                <a:lnTo>
                  <a:pt x="2354491" y="444500"/>
                </a:lnTo>
                <a:lnTo>
                  <a:pt x="2343950" y="431800"/>
                </a:lnTo>
                <a:lnTo>
                  <a:pt x="2332164" y="406400"/>
                </a:lnTo>
                <a:lnTo>
                  <a:pt x="2307209" y="381000"/>
                </a:lnTo>
                <a:lnTo>
                  <a:pt x="2296452" y="381000"/>
                </a:lnTo>
                <a:lnTo>
                  <a:pt x="2290826" y="368300"/>
                </a:lnTo>
                <a:lnTo>
                  <a:pt x="2279688" y="355600"/>
                </a:lnTo>
                <a:lnTo>
                  <a:pt x="2265134" y="355600"/>
                </a:lnTo>
                <a:lnTo>
                  <a:pt x="2258441" y="342900"/>
                </a:lnTo>
                <a:lnTo>
                  <a:pt x="2251811" y="342900"/>
                </a:lnTo>
                <a:lnTo>
                  <a:pt x="2245118" y="330200"/>
                </a:lnTo>
                <a:lnTo>
                  <a:pt x="2231377" y="330200"/>
                </a:lnTo>
                <a:lnTo>
                  <a:pt x="2224328" y="317500"/>
                </a:lnTo>
                <a:lnTo>
                  <a:pt x="2210054" y="317500"/>
                </a:lnTo>
                <a:lnTo>
                  <a:pt x="2195182" y="304800"/>
                </a:lnTo>
                <a:lnTo>
                  <a:pt x="2187676" y="292100"/>
                </a:lnTo>
                <a:lnTo>
                  <a:pt x="2168601" y="292100"/>
                </a:lnTo>
                <a:lnTo>
                  <a:pt x="2157057" y="279400"/>
                </a:lnTo>
                <a:lnTo>
                  <a:pt x="2133930" y="266700"/>
                </a:lnTo>
                <a:lnTo>
                  <a:pt x="2121268" y="266700"/>
                </a:lnTo>
                <a:lnTo>
                  <a:pt x="2114804" y="254000"/>
                </a:lnTo>
                <a:lnTo>
                  <a:pt x="2102726" y="254000"/>
                </a:lnTo>
                <a:lnTo>
                  <a:pt x="2058708" y="241300"/>
                </a:lnTo>
                <a:lnTo>
                  <a:pt x="2042769" y="228600"/>
                </a:lnTo>
                <a:lnTo>
                  <a:pt x="2026754" y="228600"/>
                </a:lnTo>
                <a:lnTo>
                  <a:pt x="2011934" y="215900"/>
                </a:lnTo>
                <a:lnTo>
                  <a:pt x="1997024" y="215900"/>
                </a:lnTo>
                <a:lnTo>
                  <a:pt x="1990267" y="210172"/>
                </a:lnTo>
                <a:lnTo>
                  <a:pt x="1990267" y="228600"/>
                </a:lnTo>
                <a:lnTo>
                  <a:pt x="1982508" y="228600"/>
                </a:lnTo>
                <a:lnTo>
                  <a:pt x="1983955" y="215900"/>
                </a:lnTo>
                <a:lnTo>
                  <a:pt x="1989899" y="215900"/>
                </a:lnTo>
                <a:lnTo>
                  <a:pt x="1990267" y="228600"/>
                </a:lnTo>
                <a:lnTo>
                  <a:pt x="1990267" y="210172"/>
                </a:lnTo>
                <a:lnTo>
                  <a:pt x="1982050" y="203200"/>
                </a:lnTo>
                <a:lnTo>
                  <a:pt x="1953793" y="203200"/>
                </a:lnTo>
                <a:lnTo>
                  <a:pt x="1940483" y="190500"/>
                </a:lnTo>
                <a:lnTo>
                  <a:pt x="1913775" y="190500"/>
                </a:lnTo>
                <a:lnTo>
                  <a:pt x="1903387" y="177800"/>
                </a:lnTo>
                <a:lnTo>
                  <a:pt x="1885149" y="177800"/>
                </a:lnTo>
                <a:lnTo>
                  <a:pt x="1885149" y="203200"/>
                </a:lnTo>
                <a:lnTo>
                  <a:pt x="1878749" y="203200"/>
                </a:lnTo>
                <a:lnTo>
                  <a:pt x="1880400" y="190500"/>
                </a:lnTo>
                <a:lnTo>
                  <a:pt x="1884527" y="190500"/>
                </a:lnTo>
                <a:lnTo>
                  <a:pt x="1885149" y="203200"/>
                </a:lnTo>
                <a:lnTo>
                  <a:pt x="1885149" y="177800"/>
                </a:lnTo>
                <a:lnTo>
                  <a:pt x="1872081" y="177800"/>
                </a:lnTo>
                <a:lnTo>
                  <a:pt x="1861947" y="165100"/>
                </a:lnTo>
                <a:lnTo>
                  <a:pt x="1818881" y="165100"/>
                </a:lnTo>
                <a:lnTo>
                  <a:pt x="1781276" y="152400"/>
                </a:lnTo>
                <a:lnTo>
                  <a:pt x="1760829" y="152400"/>
                </a:lnTo>
                <a:lnTo>
                  <a:pt x="1750606" y="139700"/>
                </a:lnTo>
                <a:lnTo>
                  <a:pt x="1684693" y="139700"/>
                </a:lnTo>
                <a:lnTo>
                  <a:pt x="1680146" y="127000"/>
                </a:lnTo>
                <a:lnTo>
                  <a:pt x="1597812" y="127000"/>
                </a:lnTo>
                <a:lnTo>
                  <a:pt x="1587334" y="114300"/>
                </a:lnTo>
                <a:lnTo>
                  <a:pt x="1463459" y="114300"/>
                </a:lnTo>
                <a:lnTo>
                  <a:pt x="1450428" y="101600"/>
                </a:lnTo>
                <a:lnTo>
                  <a:pt x="1406982" y="101600"/>
                </a:lnTo>
                <a:lnTo>
                  <a:pt x="1402842" y="114300"/>
                </a:lnTo>
                <a:lnTo>
                  <a:pt x="1421345" y="114300"/>
                </a:lnTo>
                <a:lnTo>
                  <a:pt x="1431785" y="127000"/>
                </a:lnTo>
                <a:lnTo>
                  <a:pt x="1435912" y="127000"/>
                </a:lnTo>
                <a:lnTo>
                  <a:pt x="1441704" y="114300"/>
                </a:lnTo>
                <a:lnTo>
                  <a:pt x="1445006" y="114300"/>
                </a:lnTo>
                <a:lnTo>
                  <a:pt x="1446453" y="127000"/>
                </a:lnTo>
                <a:lnTo>
                  <a:pt x="1445945" y="127000"/>
                </a:lnTo>
                <a:lnTo>
                  <a:pt x="1466494" y="139700"/>
                </a:lnTo>
                <a:lnTo>
                  <a:pt x="1527390" y="139700"/>
                </a:lnTo>
                <a:lnTo>
                  <a:pt x="1529969" y="152400"/>
                </a:lnTo>
                <a:lnTo>
                  <a:pt x="1615440" y="152400"/>
                </a:lnTo>
                <a:lnTo>
                  <a:pt x="1626450" y="165100"/>
                </a:lnTo>
                <a:lnTo>
                  <a:pt x="1697304" y="165100"/>
                </a:lnTo>
                <a:lnTo>
                  <a:pt x="1704746" y="177800"/>
                </a:lnTo>
                <a:lnTo>
                  <a:pt x="1760715" y="177800"/>
                </a:lnTo>
                <a:lnTo>
                  <a:pt x="1774964" y="190500"/>
                </a:lnTo>
                <a:lnTo>
                  <a:pt x="1803336" y="190500"/>
                </a:lnTo>
                <a:lnTo>
                  <a:pt x="1817293" y="203200"/>
                </a:lnTo>
                <a:lnTo>
                  <a:pt x="1842770" y="203200"/>
                </a:lnTo>
                <a:lnTo>
                  <a:pt x="1844484" y="190500"/>
                </a:lnTo>
                <a:lnTo>
                  <a:pt x="1845830" y="203200"/>
                </a:lnTo>
                <a:lnTo>
                  <a:pt x="1852510" y="203200"/>
                </a:lnTo>
                <a:lnTo>
                  <a:pt x="1864118" y="215900"/>
                </a:lnTo>
                <a:lnTo>
                  <a:pt x="1895957" y="215900"/>
                </a:lnTo>
                <a:lnTo>
                  <a:pt x="1906651" y="228600"/>
                </a:lnTo>
                <a:lnTo>
                  <a:pt x="1931327" y="228600"/>
                </a:lnTo>
                <a:lnTo>
                  <a:pt x="1939912" y="241300"/>
                </a:lnTo>
                <a:lnTo>
                  <a:pt x="1967420" y="241300"/>
                </a:lnTo>
                <a:lnTo>
                  <a:pt x="1977821" y="254000"/>
                </a:lnTo>
                <a:lnTo>
                  <a:pt x="2008060" y="254000"/>
                </a:lnTo>
                <a:lnTo>
                  <a:pt x="2017547" y="266700"/>
                </a:lnTo>
                <a:lnTo>
                  <a:pt x="2036406" y="266700"/>
                </a:lnTo>
                <a:lnTo>
                  <a:pt x="2077732" y="292100"/>
                </a:lnTo>
                <a:lnTo>
                  <a:pt x="2098319" y="292100"/>
                </a:lnTo>
                <a:lnTo>
                  <a:pt x="2118791" y="304800"/>
                </a:lnTo>
                <a:lnTo>
                  <a:pt x="2130336" y="317500"/>
                </a:lnTo>
                <a:lnTo>
                  <a:pt x="2141702" y="317500"/>
                </a:lnTo>
                <a:lnTo>
                  <a:pt x="2152954" y="330200"/>
                </a:lnTo>
                <a:lnTo>
                  <a:pt x="2173744" y="330200"/>
                </a:lnTo>
                <a:lnTo>
                  <a:pt x="2183244" y="342900"/>
                </a:lnTo>
                <a:lnTo>
                  <a:pt x="2192642" y="342900"/>
                </a:lnTo>
                <a:lnTo>
                  <a:pt x="2201938" y="355600"/>
                </a:lnTo>
                <a:lnTo>
                  <a:pt x="2211768" y="355600"/>
                </a:lnTo>
                <a:lnTo>
                  <a:pt x="2221509" y="368300"/>
                </a:lnTo>
                <a:lnTo>
                  <a:pt x="2231072" y="368300"/>
                </a:lnTo>
                <a:lnTo>
                  <a:pt x="2240381" y="381000"/>
                </a:lnTo>
                <a:lnTo>
                  <a:pt x="2251456" y="393700"/>
                </a:lnTo>
                <a:lnTo>
                  <a:pt x="2262327" y="393700"/>
                </a:lnTo>
                <a:lnTo>
                  <a:pt x="2273033" y="406400"/>
                </a:lnTo>
                <a:lnTo>
                  <a:pt x="2283637" y="419100"/>
                </a:lnTo>
                <a:lnTo>
                  <a:pt x="2289060" y="419100"/>
                </a:lnTo>
                <a:lnTo>
                  <a:pt x="2294305" y="431800"/>
                </a:lnTo>
                <a:lnTo>
                  <a:pt x="2299385" y="431800"/>
                </a:lnTo>
                <a:lnTo>
                  <a:pt x="2304313" y="444500"/>
                </a:lnTo>
                <a:lnTo>
                  <a:pt x="2311704" y="444500"/>
                </a:lnTo>
                <a:lnTo>
                  <a:pt x="2319020" y="457200"/>
                </a:lnTo>
                <a:lnTo>
                  <a:pt x="2326106" y="469900"/>
                </a:lnTo>
                <a:lnTo>
                  <a:pt x="2332837" y="482600"/>
                </a:lnTo>
                <a:lnTo>
                  <a:pt x="2337676" y="482600"/>
                </a:lnTo>
                <a:lnTo>
                  <a:pt x="2342083" y="495300"/>
                </a:lnTo>
                <a:lnTo>
                  <a:pt x="2346261" y="495300"/>
                </a:lnTo>
                <a:lnTo>
                  <a:pt x="2350401" y="508000"/>
                </a:lnTo>
                <a:lnTo>
                  <a:pt x="2357361" y="520700"/>
                </a:lnTo>
                <a:lnTo>
                  <a:pt x="2363698" y="533400"/>
                </a:lnTo>
                <a:lnTo>
                  <a:pt x="2369147" y="546100"/>
                </a:lnTo>
                <a:lnTo>
                  <a:pt x="2373452" y="571500"/>
                </a:lnTo>
                <a:lnTo>
                  <a:pt x="2377325" y="584200"/>
                </a:lnTo>
                <a:lnTo>
                  <a:pt x="2379357" y="596900"/>
                </a:lnTo>
                <a:lnTo>
                  <a:pt x="2381618" y="596900"/>
                </a:lnTo>
                <a:lnTo>
                  <a:pt x="2385212" y="622300"/>
                </a:lnTo>
                <a:lnTo>
                  <a:pt x="2386965" y="635000"/>
                </a:lnTo>
                <a:lnTo>
                  <a:pt x="2387562" y="647700"/>
                </a:lnTo>
                <a:lnTo>
                  <a:pt x="2387714" y="673100"/>
                </a:lnTo>
                <a:lnTo>
                  <a:pt x="2387041" y="685800"/>
                </a:lnTo>
                <a:lnTo>
                  <a:pt x="2386482" y="685800"/>
                </a:lnTo>
                <a:lnTo>
                  <a:pt x="2385733" y="698500"/>
                </a:lnTo>
                <a:lnTo>
                  <a:pt x="2385072" y="711200"/>
                </a:lnTo>
                <a:lnTo>
                  <a:pt x="2383790" y="711200"/>
                </a:lnTo>
                <a:lnTo>
                  <a:pt x="2380196" y="723900"/>
                </a:lnTo>
                <a:lnTo>
                  <a:pt x="2372931" y="762000"/>
                </a:lnTo>
                <a:lnTo>
                  <a:pt x="2354707" y="800100"/>
                </a:lnTo>
                <a:lnTo>
                  <a:pt x="2347264" y="812800"/>
                </a:lnTo>
                <a:lnTo>
                  <a:pt x="2339556" y="838200"/>
                </a:lnTo>
                <a:lnTo>
                  <a:pt x="2330856" y="850900"/>
                </a:lnTo>
                <a:lnTo>
                  <a:pt x="2320671" y="863600"/>
                </a:lnTo>
                <a:lnTo>
                  <a:pt x="2310257" y="876300"/>
                </a:lnTo>
                <a:lnTo>
                  <a:pt x="2300897" y="889000"/>
                </a:lnTo>
                <a:lnTo>
                  <a:pt x="2292032" y="889000"/>
                </a:lnTo>
                <a:lnTo>
                  <a:pt x="2281783" y="901700"/>
                </a:lnTo>
                <a:lnTo>
                  <a:pt x="2264410" y="927100"/>
                </a:lnTo>
                <a:lnTo>
                  <a:pt x="2246769" y="939800"/>
                </a:lnTo>
                <a:lnTo>
                  <a:pt x="2228481" y="952500"/>
                </a:lnTo>
                <a:lnTo>
                  <a:pt x="2209165" y="965200"/>
                </a:lnTo>
                <a:lnTo>
                  <a:pt x="2186228" y="986840"/>
                </a:lnTo>
                <a:lnTo>
                  <a:pt x="2186228" y="1003300"/>
                </a:lnTo>
                <a:lnTo>
                  <a:pt x="2185809" y="1016000"/>
                </a:lnTo>
                <a:lnTo>
                  <a:pt x="2185555" y="1016000"/>
                </a:lnTo>
                <a:lnTo>
                  <a:pt x="2182507" y="1003300"/>
                </a:lnTo>
                <a:lnTo>
                  <a:pt x="2186228" y="1003300"/>
                </a:lnTo>
                <a:lnTo>
                  <a:pt x="2186228" y="986840"/>
                </a:lnTo>
                <a:lnTo>
                  <a:pt x="2155317" y="1016000"/>
                </a:lnTo>
                <a:lnTo>
                  <a:pt x="2140229" y="1016000"/>
                </a:lnTo>
                <a:lnTo>
                  <a:pt x="2132520" y="1028700"/>
                </a:lnTo>
                <a:lnTo>
                  <a:pt x="2124837" y="1028700"/>
                </a:lnTo>
                <a:lnTo>
                  <a:pt x="2117801" y="1038021"/>
                </a:lnTo>
                <a:lnTo>
                  <a:pt x="2117801" y="1054100"/>
                </a:lnTo>
                <a:lnTo>
                  <a:pt x="2116671" y="1066800"/>
                </a:lnTo>
                <a:lnTo>
                  <a:pt x="2110930" y="1066800"/>
                </a:lnTo>
                <a:lnTo>
                  <a:pt x="2112746" y="1054100"/>
                </a:lnTo>
                <a:lnTo>
                  <a:pt x="2117801" y="1054100"/>
                </a:lnTo>
                <a:lnTo>
                  <a:pt x="2117801" y="1038021"/>
                </a:lnTo>
                <a:lnTo>
                  <a:pt x="2115248" y="1041400"/>
                </a:lnTo>
                <a:lnTo>
                  <a:pt x="2105698" y="1041400"/>
                </a:lnTo>
                <a:lnTo>
                  <a:pt x="2096109" y="1054100"/>
                </a:lnTo>
                <a:lnTo>
                  <a:pt x="2086432" y="1054100"/>
                </a:lnTo>
                <a:lnTo>
                  <a:pt x="2077478" y="1066800"/>
                </a:lnTo>
                <a:lnTo>
                  <a:pt x="2059317" y="1066800"/>
                </a:lnTo>
                <a:lnTo>
                  <a:pt x="2050110" y="1079500"/>
                </a:lnTo>
                <a:lnTo>
                  <a:pt x="2037372" y="1079500"/>
                </a:lnTo>
                <a:lnTo>
                  <a:pt x="2024557" y="1092200"/>
                </a:lnTo>
                <a:lnTo>
                  <a:pt x="1980933" y="1104900"/>
                </a:lnTo>
                <a:lnTo>
                  <a:pt x="1971967" y="1117600"/>
                </a:lnTo>
                <a:lnTo>
                  <a:pt x="1958746" y="1117600"/>
                </a:lnTo>
                <a:lnTo>
                  <a:pt x="1945716" y="1130300"/>
                </a:lnTo>
                <a:lnTo>
                  <a:pt x="1912442" y="1143000"/>
                </a:lnTo>
                <a:lnTo>
                  <a:pt x="1893443" y="1143000"/>
                </a:lnTo>
                <a:lnTo>
                  <a:pt x="1884654" y="1155700"/>
                </a:lnTo>
                <a:lnTo>
                  <a:pt x="1859711" y="1155700"/>
                </a:lnTo>
                <a:lnTo>
                  <a:pt x="1852409" y="1168400"/>
                </a:lnTo>
                <a:lnTo>
                  <a:pt x="1816481" y="1168400"/>
                </a:lnTo>
                <a:lnTo>
                  <a:pt x="1787309" y="1181100"/>
                </a:lnTo>
                <a:lnTo>
                  <a:pt x="1776234" y="1193800"/>
                </a:lnTo>
                <a:lnTo>
                  <a:pt x="1742262" y="1193800"/>
                </a:lnTo>
                <a:lnTo>
                  <a:pt x="1730768" y="1206500"/>
                </a:lnTo>
                <a:lnTo>
                  <a:pt x="1693862" y="1206500"/>
                </a:lnTo>
                <a:lnTo>
                  <a:pt x="1650034" y="1219200"/>
                </a:lnTo>
                <a:lnTo>
                  <a:pt x="1631569" y="1219200"/>
                </a:lnTo>
                <a:lnTo>
                  <a:pt x="1623682" y="1231900"/>
                </a:lnTo>
                <a:lnTo>
                  <a:pt x="1574622" y="1231900"/>
                </a:lnTo>
                <a:lnTo>
                  <a:pt x="1558785" y="1244600"/>
                </a:lnTo>
                <a:lnTo>
                  <a:pt x="1504289" y="1244600"/>
                </a:lnTo>
                <a:lnTo>
                  <a:pt x="1486319" y="1257300"/>
                </a:lnTo>
                <a:lnTo>
                  <a:pt x="1455140" y="1257300"/>
                </a:lnTo>
                <a:lnTo>
                  <a:pt x="1455140" y="1270000"/>
                </a:lnTo>
                <a:lnTo>
                  <a:pt x="1455140" y="1282700"/>
                </a:lnTo>
                <a:lnTo>
                  <a:pt x="1453121" y="1282700"/>
                </a:lnTo>
                <a:lnTo>
                  <a:pt x="1453121" y="1270000"/>
                </a:lnTo>
                <a:lnTo>
                  <a:pt x="1455140" y="1270000"/>
                </a:lnTo>
                <a:lnTo>
                  <a:pt x="1455140" y="1257300"/>
                </a:lnTo>
                <a:lnTo>
                  <a:pt x="1404950" y="1257300"/>
                </a:lnTo>
                <a:lnTo>
                  <a:pt x="1394244" y="1270000"/>
                </a:lnTo>
                <a:lnTo>
                  <a:pt x="1279855" y="1270000"/>
                </a:lnTo>
                <a:lnTo>
                  <a:pt x="1267968" y="1282700"/>
                </a:lnTo>
                <a:lnTo>
                  <a:pt x="1204556" y="1282700"/>
                </a:lnTo>
                <a:lnTo>
                  <a:pt x="1205331" y="1279017"/>
                </a:lnTo>
                <a:lnTo>
                  <a:pt x="1202385" y="1274318"/>
                </a:lnTo>
                <a:lnTo>
                  <a:pt x="1201610" y="1273746"/>
                </a:lnTo>
                <a:lnTo>
                  <a:pt x="1200937" y="1273073"/>
                </a:lnTo>
                <a:lnTo>
                  <a:pt x="1200365" y="1274051"/>
                </a:lnTo>
                <a:lnTo>
                  <a:pt x="1199235" y="1275041"/>
                </a:lnTo>
                <a:lnTo>
                  <a:pt x="1199388" y="1278496"/>
                </a:lnTo>
                <a:lnTo>
                  <a:pt x="1200010" y="1281036"/>
                </a:lnTo>
                <a:lnTo>
                  <a:pt x="1200429" y="1282700"/>
                </a:lnTo>
                <a:lnTo>
                  <a:pt x="1065339" y="1282700"/>
                </a:lnTo>
                <a:lnTo>
                  <a:pt x="1041654" y="1295400"/>
                </a:lnTo>
                <a:lnTo>
                  <a:pt x="962596" y="1295400"/>
                </a:lnTo>
                <a:lnTo>
                  <a:pt x="954646" y="1282700"/>
                </a:lnTo>
                <a:lnTo>
                  <a:pt x="724865" y="1282700"/>
                </a:lnTo>
                <a:lnTo>
                  <a:pt x="714133" y="1270000"/>
                </a:lnTo>
                <a:lnTo>
                  <a:pt x="625716" y="1270000"/>
                </a:lnTo>
                <a:lnTo>
                  <a:pt x="617702" y="1257300"/>
                </a:lnTo>
                <a:lnTo>
                  <a:pt x="559460" y="1257300"/>
                </a:lnTo>
                <a:lnTo>
                  <a:pt x="538238" y="1244600"/>
                </a:lnTo>
                <a:lnTo>
                  <a:pt x="529158" y="1244600"/>
                </a:lnTo>
                <a:lnTo>
                  <a:pt x="529793" y="1243342"/>
                </a:lnTo>
                <a:lnTo>
                  <a:pt x="530110" y="1240955"/>
                </a:lnTo>
                <a:lnTo>
                  <a:pt x="530110" y="1238885"/>
                </a:lnTo>
                <a:lnTo>
                  <a:pt x="530161" y="1236827"/>
                </a:lnTo>
                <a:lnTo>
                  <a:pt x="528866" y="1238478"/>
                </a:lnTo>
                <a:lnTo>
                  <a:pt x="527570" y="1240180"/>
                </a:lnTo>
                <a:lnTo>
                  <a:pt x="526338" y="1241894"/>
                </a:lnTo>
                <a:lnTo>
                  <a:pt x="525767" y="1242618"/>
                </a:lnTo>
                <a:lnTo>
                  <a:pt x="526199" y="1244600"/>
                </a:lnTo>
                <a:lnTo>
                  <a:pt x="496570" y="1244600"/>
                </a:lnTo>
                <a:lnTo>
                  <a:pt x="483654" y="1231900"/>
                </a:lnTo>
                <a:lnTo>
                  <a:pt x="470763" y="1231900"/>
                </a:lnTo>
                <a:lnTo>
                  <a:pt x="444995" y="1219200"/>
                </a:lnTo>
                <a:lnTo>
                  <a:pt x="410032" y="1219200"/>
                </a:lnTo>
                <a:lnTo>
                  <a:pt x="391820" y="1206500"/>
                </a:lnTo>
                <a:lnTo>
                  <a:pt x="366966" y="1206500"/>
                </a:lnTo>
                <a:lnTo>
                  <a:pt x="359105" y="1193800"/>
                </a:lnTo>
                <a:lnTo>
                  <a:pt x="344119" y="1193800"/>
                </a:lnTo>
                <a:lnTo>
                  <a:pt x="330606" y="1181100"/>
                </a:lnTo>
                <a:lnTo>
                  <a:pt x="303479" y="1168400"/>
                </a:lnTo>
                <a:lnTo>
                  <a:pt x="283286" y="1168400"/>
                </a:lnTo>
                <a:lnTo>
                  <a:pt x="276669" y="1155700"/>
                </a:lnTo>
                <a:lnTo>
                  <a:pt x="252285" y="1155700"/>
                </a:lnTo>
                <a:lnTo>
                  <a:pt x="246761" y="1143000"/>
                </a:lnTo>
                <a:lnTo>
                  <a:pt x="242366" y="1143000"/>
                </a:lnTo>
                <a:lnTo>
                  <a:pt x="226314" y="1130300"/>
                </a:lnTo>
                <a:lnTo>
                  <a:pt x="218249" y="1130300"/>
                </a:lnTo>
                <a:lnTo>
                  <a:pt x="210172" y="1117600"/>
                </a:lnTo>
                <a:lnTo>
                  <a:pt x="192024" y="1117600"/>
                </a:lnTo>
                <a:lnTo>
                  <a:pt x="184899" y="1104900"/>
                </a:lnTo>
                <a:lnTo>
                  <a:pt x="171970" y="1104900"/>
                </a:lnTo>
                <a:lnTo>
                  <a:pt x="162001" y="1092200"/>
                </a:lnTo>
                <a:lnTo>
                  <a:pt x="152146" y="1079500"/>
                </a:lnTo>
                <a:lnTo>
                  <a:pt x="142532" y="1079500"/>
                </a:lnTo>
                <a:lnTo>
                  <a:pt x="135077" y="1066800"/>
                </a:lnTo>
                <a:lnTo>
                  <a:pt x="127889" y="1066800"/>
                </a:lnTo>
                <a:lnTo>
                  <a:pt x="120865" y="1054100"/>
                </a:lnTo>
                <a:lnTo>
                  <a:pt x="113944" y="1054100"/>
                </a:lnTo>
                <a:lnTo>
                  <a:pt x="108826" y="1041400"/>
                </a:lnTo>
                <a:lnTo>
                  <a:pt x="103835" y="1041400"/>
                </a:lnTo>
                <a:lnTo>
                  <a:pt x="99072" y="1028700"/>
                </a:lnTo>
                <a:lnTo>
                  <a:pt x="94615" y="1028700"/>
                </a:lnTo>
                <a:lnTo>
                  <a:pt x="87731" y="1016000"/>
                </a:lnTo>
                <a:lnTo>
                  <a:pt x="81026" y="1003300"/>
                </a:lnTo>
                <a:lnTo>
                  <a:pt x="74523" y="990600"/>
                </a:lnTo>
                <a:lnTo>
                  <a:pt x="68211" y="977900"/>
                </a:lnTo>
                <a:lnTo>
                  <a:pt x="61620" y="977900"/>
                </a:lnTo>
                <a:lnTo>
                  <a:pt x="55524" y="965200"/>
                </a:lnTo>
                <a:lnTo>
                  <a:pt x="50253" y="952500"/>
                </a:lnTo>
                <a:lnTo>
                  <a:pt x="46101" y="939800"/>
                </a:lnTo>
                <a:lnTo>
                  <a:pt x="41656" y="914400"/>
                </a:lnTo>
                <a:lnTo>
                  <a:pt x="39560" y="914400"/>
                </a:lnTo>
                <a:lnTo>
                  <a:pt x="37719" y="901700"/>
                </a:lnTo>
                <a:lnTo>
                  <a:pt x="35496" y="889000"/>
                </a:lnTo>
                <a:lnTo>
                  <a:pt x="33388" y="876300"/>
                </a:lnTo>
                <a:lnTo>
                  <a:pt x="31623" y="863600"/>
                </a:lnTo>
                <a:lnTo>
                  <a:pt x="30441" y="863600"/>
                </a:lnTo>
                <a:lnTo>
                  <a:pt x="29895" y="850900"/>
                </a:lnTo>
                <a:lnTo>
                  <a:pt x="29895" y="838200"/>
                </a:lnTo>
                <a:lnTo>
                  <a:pt x="30086" y="825500"/>
                </a:lnTo>
                <a:lnTo>
                  <a:pt x="30124" y="812800"/>
                </a:lnTo>
                <a:lnTo>
                  <a:pt x="30467" y="787400"/>
                </a:lnTo>
                <a:lnTo>
                  <a:pt x="31775" y="774700"/>
                </a:lnTo>
                <a:lnTo>
                  <a:pt x="33845" y="762000"/>
                </a:lnTo>
                <a:lnTo>
                  <a:pt x="36487" y="749300"/>
                </a:lnTo>
                <a:lnTo>
                  <a:pt x="38798" y="736600"/>
                </a:lnTo>
                <a:lnTo>
                  <a:pt x="41262" y="723900"/>
                </a:lnTo>
                <a:lnTo>
                  <a:pt x="43929" y="711200"/>
                </a:lnTo>
                <a:lnTo>
                  <a:pt x="46824" y="698500"/>
                </a:lnTo>
                <a:lnTo>
                  <a:pt x="48958" y="685800"/>
                </a:lnTo>
                <a:lnTo>
                  <a:pt x="51384" y="673100"/>
                </a:lnTo>
                <a:lnTo>
                  <a:pt x="54190" y="673100"/>
                </a:lnTo>
                <a:lnTo>
                  <a:pt x="61760" y="647700"/>
                </a:lnTo>
                <a:lnTo>
                  <a:pt x="65773" y="647700"/>
                </a:lnTo>
                <a:lnTo>
                  <a:pt x="70218" y="635000"/>
                </a:lnTo>
                <a:lnTo>
                  <a:pt x="75755" y="622300"/>
                </a:lnTo>
                <a:lnTo>
                  <a:pt x="82511" y="609600"/>
                </a:lnTo>
                <a:lnTo>
                  <a:pt x="88938" y="596900"/>
                </a:lnTo>
                <a:lnTo>
                  <a:pt x="95415" y="584200"/>
                </a:lnTo>
                <a:lnTo>
                  <a:pt x="102323" y="584200"/>
                </a:lnTo>
                <a:lnTo>
                  <a:pt x="108534" y="571500"/>
                </a:lnTo>
                <a:lnTo>
                  <a:pt x="114846" y="558800"/>
                </a:lnTo>
                <a:lnTo>
                  <a:pt x="121678" y="546100"/>
                </a:lnTo>
                <a:lnTo>
                  <a:pt x="131051" y="546100"/>
                </a:lnTo>
                <a:lnTo>
                  <a:pt x="140563" y="533400"/>
                </a:lnTo>
                <a:lnTo>
                  <a:pt x="145351" y="520700"/>
                </a:lnTo>
                <a:lnTo>
                  <a:pt x="150228" y="520700"/>
                </a:lnTo>
                <a:lnTo>
                  <a:pt x="152501" y="508000"/>
                </a:lnTo>
                <a:lnTo>
                  <a:pt x="158343" y="508000"/>
                </a:lnTo>
                <a:lnTo>
                  <a:pt x="168821" y="495300"/>
                </a:lnTo>
                <a:lnTo>
                  <a:pt x="180378" y="482600"/>
                </a:lnTo>
                <a:lnTo>
                  <a:pt x="204749" y="457200"/>
                </a:lnTo>
                <a:lnTo>
                  <a:pt x="215341" y="457200"/>
                </a:lnTo>
                <a:lnTo>
                  <a:pt x="248208" y="419100"/>
                </a:lnTo>
                <a:lnTo>
                  <a:pt x="258025" y="419100"/>
                </a:lnTo>
                <a:lnTo>
                  <a:pt x="263448" y="406400"/>
                </a:lnTo>
                <a:lnTo>
                  <a:pt x="270814" y="406400"/>
                </a:lnTo>
                <a:lnTo>
                  <a:pt x="278282" y="393700"/>
                </a:lnTo>
                <a:lnTo>
                  <a:pt x="293268" y="393700"/>
                </a:lnTo>
                <a:lnTo>
                  <a:pt x="298805" y="381000"/>
                </a:lnTo>
                <a:lnTo>
                  <a:pt x="309702" y="381000"/>
                </a:lnTo>
                <a:lnTo>
                  <a:pt x="315302" y="368300"/>
                </a:lnTo>
                <a:lnTo>
                  <a:pt x="332130" y="355600"/>
                </a:lnTo>
                <a:lnTo>
                  <a:pt x="339572" y="355600"/>
                </a:lnTo>
                <a:lnTo>
                  <a:pt x="350266" y="342900"/>
                </a:lnTo>
                <a:lnTo>
                  <a:pt x="357200" y="342900"/>
                </a:lnTo>
                <a:lnTo>
                  <a:pt x="364070" y="330200"/>
                </a:lnTo>
                <a:lnTo>
                  <a:pt x="382879" y="330200"/>
                </a:lnTo>
                <a:lnTo>
                  <a:pt x="386499" y="317500"/>
                </a:lnTo>
                <a:lnTo>
                  <a:pt x="399834" y="317500"/>
                </a:lnTo>
                <a:lnTo>
                  <a:pt x="405155" y="304800"/>
                </a:lnTo>
                <a:lnTo>
                  <a:pt x="419544" y="304800"/>
                </a:lnTo>
                <a:lnTo>
                  <a:pt x="428561" y="292100"/>
                </a:lnTo>
                <a:lnTo>
                  <a:pt x="437540" y="292100"/>
                </a:lnTo>
                <a:lnTo>
                  <a:pt x="446646" y="279400"/>
                </a:lnTo>
                <a:lnTo>
                  <a:pt x="462737" y="279400"/>
                </a:lnTo>
                <a:lnTo>
                  <a:pt x="479107" y="266700"/>
                </a:lnTo>
                <a:lnTo>
                  <a:pt x="503199" y="254000"/>
                </a:lnTo>
                <a:lnTo>
                  <a:pt x="511200" y="254000"/>
                </a:lnTo>
                <a:lnTo>
                  <a:pt x="517296" y="241300"/>
                </a:lnTo>
                <a:lnTo>
                  <a:pt x="534454" y="241300"/>
                </a:lnTo>
                <a:lnTo>
                  <a:pt x="544449" y="228600"/>
                </a:lnTo>
                <a:lnTo>
                  <a:pt x="559600" y="228600"/>
                </a:lnTo>
                <a:lnTo>
                  <a:pt x="567156" y="215900"/>
                </a:lnTo>
                <a:lnTo>
                  <a:pt x="586955" y="215900"/>
                </a:lnTo>
                <a:lnTo>
                  <a:pt x="594131" y="203200"/>
                </a:lnTo>
                <a:lnTo>
                  <a:pt x="612927" y="203200"/>
                </a:lnTo>
                <a:lnTo>
                  <a:pt x="619442" y="190500"/>
                </a:lnTo>
                <a:lnTo>
                  <a:pt x="645541" y="190500"/>
                </a:lnTo>
                <a:lnTo>
                  <a:pt x="652894" y="177800"/>
                </a:lnTo>
                <a:lnTo>
                  <a:pt x="667575" y="177800"/>
                </a:lnTo>
                <a:lnTo>
                  <a:pt x="703389" y="165100"/>
                </a:lnTo>
                <a:lnTo>
                  <a:pt x="705916" y="165100"/>
                </a:lnTo>
                <a:lnTo>
                  <a:pt x="711492" y="152400"/>
                </a:lnTo>
                <a:lnTo>
                  <a:pt x="743483" y="152400"/>
                </a:lnTo>
                <a:lnTo>
                  <a:pt x="748449" y="139700"/>
                </a:lnTo>
                <a:lnTo>
                  <a:pt x="778294" y="139700"/>
                </a:lnTo>
                <a:lnTo>
                  <a:pt x="784517" y="127000"/>
                </a:lnTo>
                <a:lnTo>
                  <a:pt x="809586" y="127000"/>
                </a:lnTo>
                <a:lnTo>
                  <a:pt x="812685" y="114300"/>
                </a:lnTo>
                <a:lnTo>
                  <a:pt x="850722" y="114300"/>
                </a:lnTo>
                <a:lnTo>
                  <a:pt x="863219" y="101600"/>
                </a:lnTo>
                <a:lnTo>
                  <a:pt x="893025" y="101600"/>
                </a:lnTo>
                <a:lnTo>
                  <a:pt x="899922" y="88900"/>
                </a:lnTo>
                <a:lnTo>
                  <a:pt x="909218" y="88900"/>
                </a:lnTo>
                <a:lnTo>
                  <a:pt x="916914" y="101600"/>
                </a:lnTo>
                <a:lnTo>
                  <a:pt x="922401" y="88900"/>
                </a:lnTo>
                <a:lnTo>
                  <a:pt x="936955" y="88900"/>
                </a:lnTo>
                <a:lnTo>
                  <a:pt x="945045" y="76200"/>
                </a:lnTo>
                <a:lnTo>
                  <a:pt x="985291" y="76200"/>
                </a:lnTo>
                <a:lnTo>
                  <a:pt x="990968" y="63500"/>
                </a:lnTo>
                <a:lnTo>
                  <a:pt x="1050912" y="63500"/>
                </a:lnTo>
                <a:lnTo>
                  <a:pt x="1052461" y="50800"/>
                </a:lnTo>
                <a:lnTo>
                  <a:pt x="1122083" y="50800"/>
                </a:lnTo>
                <a:lnTo>
                  <a:pt x="1131214" y="38100"/>
                </a:lnTo>
                <a:lnTo>
                  <a:pt x="1210348" y="38100"/>
                </a:lnTo>
                <a:lnTo>
                  <a:pt x="1219034" y="25400"/>
                </a:lnTo>
                <a:lnTo>
                  <a:pt x="1449616" y="25400"/>
                </a:lnTo>
                <a:lnTo>
                  <a:pt x="1456372" y="12700"/>
                </a:lnTo>
                <a:lnTo>
                  <a:pt x="1498346" y="12700"/>
                </a:lnTo>
                <a:lnTo>
                  <a:pt x="1528483" y="25400"/>
                </a:lnTo>
                <a:lnTo>
                  <a:pt x="1560055" y="25400"/>
                </a:lnTo>
                <a:lnTo>
                  <a:pt x="1548231" y="12700"/>
                </a:lnTo>
                <a:lnTo>
                  <a:pt x="1516468" y="12700"/>
                </a:lnTo>
                <a:lnTo>
                  <a:pt x="1508213" y="0"/>
                </a:lnTo>
                <a:lnTo>
                  <a:pt x="1189723" y="0"/>
                </a:lnTo>
                <a:lnTo>
                  <a:pt x="1180084" y="12700"/>
                </a:lnTo>
                <a:lnTo>
                  <a:pt x="1147089" y="12700"/>
                </a:lnTo>
                <a:lnTo>
                  <a:pt x="1147241" y="0"/>
                </a:lnTo>
                <a:lnTo>
                  <a:pt x="1144092" y="0"/>
                </a:lnTo>
                <a:lnTo>
                  <a:pt x="1142695" y="12700"/>
                </a:lnTo>
                <a:lnTo>
                  <a:pt x="1108798" y="12700"/>
                </a:lnTo>
                <a:lnTo>
                  <a:pt x="1100734" y="25400"/>
                </a:lnTo>
                <a:lnTo>
                  <a:pt x="1089621" y="25400"/>
                </a:lnTo>
                <a:lnTo>
                  <a:pt x="1090815" y="38100"/>
                </a:lnTo>
                <a:lnTo>
                  <a:pt x="1090396" y="38100"/>
                </a:lnTo>
                <a:lnTo>
                  <a:pt x="1089621" y="25400"/>
                </a:lnTo>
                <a:lnTo>
                  <a:pt x="1040028" y="25400"/>
                </a:lnTo>
                <a:lnTo>
                  <a:pt x="1030592" y="38100"/>
                </a:lnTo>
                <a:lnTo>
                  <a:pt x="980986" y="38100"/>
                </a:lnTo>
                <a:lnTo>
                  <a:pt x="971562" y="50800"/>
                </a:lnTo>
                <a:lnTo>
                  <a:pt x="934173" y="50800"/>
                </a:lnTo>
                <a:lnTo>
                  <a:pt x="924826" y="63500"/>
                </a:lnTo>
                <a:lnTo>
                  <a:pt x="888111" y="63500"/>
                </a:lnTo>
                <a:lnTo>
                  <a:pt x="875880" y="76200"/>
                </a:lnTo>
                <a:lnTo>
                  <a:pt x="843902" y="76200"/>
                </a:lnTo>
                <a:lnTo>
                  <a:pt x="834567" y="88900"/>
                </a:lnTo>
                <a:lnTo>
                  <a:pt x="806640" y="88900"/>
                </a:lnTo>
                <a:lnTo>
                  <a:pt x="790930" y="101600"/>
                </a:lnTo>
                <a:lnTo>
                  <a:pt x="759625" y="101600"/>
                </a:lnTo>
                <a:lnTo>
                  <a:pt x="741527" y="114300"/>
                </a:lnTo>
                <a:lnTo>
                  <a:pt x="724789" y="114300"/>
                </a:lnTo>
                <a:lnTo>
                  <a:pt x="718959" y="127000"/>
                </a:lnTo>
                <a:lnTo>
                  <a:pt x="698944" y="127000"/>
                </a:lnTo>
                <a:lnTo>
                  <a:pt x="670623" y="139700"/>
                </a:lnTo>
                <a:lnTo>
                  <a:pt x="656513" y="152400"/>
                </a:lnTo>
                <a:lnTo>
                  <a:pt x="644855" y="152400"/>
                </a:lnTo>
                <a:lnTo>
                  <a:pt x="621677" y="165100"/>
                </a:lnTo>
                <a:lnTo>
                  <a:pt x="601472" y="165100"/>
                </a:lnTo>
                <a:lnTo>
                  <a:pt x="602246" y="177800"/>
                </a:lnTo>
                <a:lnTo>
                  <a:pt x="587311" y="177800"/>
                </a:lnTo>
                <a:lnTo>
                  <a:pt x="575271" y="190500"/>
                </a:lnTo>
                <a:lnTo>
                  <a:pt x="555917" y="190500"/>
                </a:lnTo>
                <a:lnTo>
                  <a:pt x="554812" y="191604"/>
                </a:lnTo>
                <a:lnTo>
                  <a:pt x="554812" y="203200"/>
                </a:lnTo>
                <a:lnTo>
                  <a:pt x="553986" y="215900"/>
                </a:lnTo>
                <a:lnTo>
                  <a:pt x="552538" y="203200"/>
                </a:lnTo>
                <a:lnTo>
                  <a:pt x="554812" y="203200"/>
                </a:lnTo>
                <a:lnTo>
                  <a:pt x="554812" y="191604"/>
                </a:lnTo>
                <a:lnTo>
                  <a:pt x="543090" y="203200"/>
                </a:lnTo>
                <a:lnTo>
                  <a:pt x="527786" y="203200"/>
                </a:lnTo>
                <a:lnTo>
                  <a:pt x="526389" y="190500"/>
                </a:lnTo>
                <a:lnTo>
                  <a:pt x="520293" y="190500"/>
                </a:lnTo>
                <a:lnTo>
                  <a:pt x="521525" y="203200"/>
                </a:lnTo>
                <a:lnTo>
                  <a:pt x="525919" y="203200"/>
                </a:lnTo>
                <a:lnTo>
                  <a:pt x="523138" y="215900"/>
                </a:lnTo>
                <a:lnTo>
                  <a:pt x="509231" y="215900"/>
                </a:lnTo>
                <a:lnTo>
                  <a:pt x="498132" y="228600"/>
                </a:lnTo>
                <a:lnTo>
                  <a:pt x="476008" y="241300"/>
                </a:lnTo>
                <a:lnTo>
                  <a:pt x="457492" y="241300"/>
                </a:lnTo>
                <a:lnTo>
                  <a:pt x="449986" y="254000"/>
                </a:lnTo>
                <a:lnTo>
                  <a:pt x="435076" y="254000"/>
                </a:lnTo>
                <a:lnTo>
                  <a:pt x="426466" y="266700"/>
                </a:lnTo>
                <a:lnTo>
                  <a:pt x="417906" y="266700"/>
                </a:lnTo>
                <a:lnTo>
                  <a:pt x="400812" y="279400"/>
                </a:lnTo>
                <a:lnTo>
                  <a:pt x="396011" y="279400"/>
                </a:lnTo>
                <a:lnTo>
                  <a:pt x="391198" y="292100"/>
                </a:lnTo>
                <a:lnTo>
                  <a:pt x="376986" y="292100"/>
                </a:lnTo>
                <a:lnTo>
                  <a:pt x="358025" y="304800"/>
                </a:lnTo>
                <a:lnTo>
                  <a:pt x="348513" y="317500"/>
                </a:lnTo>
                <a:lnTo>
                  <a:pt x="341274" y="317500"/>
                </a:lnTo>
                <a:lnTo>
                  <a:pt x="334022" y="330200"/>
                </a:lnTo>
                <a:lnTo>
                  <a:pt x="319671" y="330200"/>
                </a:lnTo>
                <a:lnTo>
                  <a:pt x="311632" y="342900"/>
                </a:lnTo>
                <a:lnTo>
                  <a:pt x="303657" y="342900"/>
                </a:lnTo>
                <a:lnTo>
                  <a:pt x="287794" y="355600"/>
                </a:lnTo>
                <a:lnTo>
                  <a:pt x="279679" y="368300"/>
                </a:lnTo>
                <a:lnTo>
                  <a:pt x="271538" y="368300"/>
                </a:lnTo>
                <a:lnTo>
                  <a:pt x="263474" y="381000"/>
                </a:lnTo>
                <a:lnTo>
                  <a:pt x="255600" y="381000"/>
                </a:lnTo>
                <a:lnTo>
                  <a:pt x="246595" y="393700"/>
                </a:lnTo>
                <a:lnTo>
                  <a:pt x="237756" y="393700"/>
                </a:lnTo>
                <a:lnTo>
                  <a:pt x="220141" y="419100"/>
                </a:lnTo>
                <a:lnTo>
                  <a:pt x="210083" y="419100"/>
                </a:lnTo>
                <a:lnTo>
                  <a:pt x="189979" y="444500"/>
                </a:lnTo>
                <a:lnTo>
                  <a:pt x="180149" y="444500"/>
                </a:lnTo>
                <a:lnTo>
                  <a:pt x="172440" y="457200"/>
                </a:lnTo>
                <a:lnTo>
                  <a:pt x="164960" y="469900"/>
                </a:lnTo>
                <a:lnTo>
                  <a:pt x="157568" y="469900"/>
                </a:lnTo>
                <a:lnTo>
                  <a:pt x="150126" y="482600"/>
                </a:lnTo>
                <a:lnTo>
                  <a:pt x="141757" y="482600"/>
                </a:lnTo>
                <a:lnTo>
                  <a:pt x="137922" y="495300"/>
                </a:lnTo>
                <a:lnTo>
                  <a:pt x="133184" y="495300"/>
                </a:lnTo>
                <a:lnTo>
                  <a:pt x="128524" y="508000"/>
                </a:lnTo>
                <a:lnTo>
                  <a:pt x="119430" y="508000"/>
                </a:lnTo>
                <a:lnTo>
                  <a:pt x="112585" y="520700"/>
                </a:lnTo>
                <a:lnTo>
                  <a:pt x="105791" y="533400"/>
                </a:lnTo>
                <a:lnTo>
                  <a:pt x="99060" y="546100"/>
                </a:lnTo>
                <a:lnTo>
                  <a:pt x="92405" y="546100"/>
                </a:lnTo>
                <a:lnTo>
                  <a:pt x="85979" y="558800"/>
                </a:lnTo>
                <a:lnTo>
                  <a:pt x="79641" y="571500"/>
                </a:lnTo>
                <a:lnTo>
                  <a:pt x="73355" y="571500"/>
                </a:lnTo>
                <a:lnTo>
                  <a:pt x="64185" y="584200"/>
                </a:lnTo>
                <a:lnTo>
                  <a:pt x="61036" y="596900"/>
                </a:lnTo>
                <a:lnTo>
                  <a:pt x="55549" y="609600"/>
                </a:lnTo>
                <a:lnTo>
                  <a:pt x="53225" y="609600"/>
                </a:lnTo>
                <a:lnTo>
                  <a:pt x="50025" y="622300"/>
                </a:lnTo>
                <a:lnTo>
                  <a:pt x="44335" y="635000"/>
                </a:lnTo>
                <a:lnTo>
                  <a:pt x="38468" y="647700"/>
                </a:lnTo>
                <a:lnTo>
                  <a:pt x="32867" y="660400"/>
                </a:lnTo>
                <a:lnTo>
                  <a:pt x="27952" y="673100"/>
                </a:lnTo>
                <a:lnTo>
                  <a:pt x="21399" y="685800"/>
                </a:lnTo>
                <a:lnTo>
                  <a:pt x="15621" y="711200"/>
                </a:lnTo>
                <a:lnTo>
                  <a:pt x="10934" y="736600"/>
                </a:lnTo>
                <a:lnTo>
                  <a:pt x="7696" y="749300"/>
                </a:lnTo>
                <a:lnTo>
                  <a:pt x="5740" y="762000"/>
                </a:lnTo>
                <a:lnTo>
                  <a:pt x="3581" y="787400"/>
                </a:lnTo>
                <a:lnTo>
                  <a:pt x="1714" y="800100"/>
                </a:lnTo>
                <a:lnTo>
                  <a:pt x="622" y="812800"/>
                </a:lnTo>
                <a:lnTo>
                  <a:pt x="0" y="825500"/>
                </a:lnTo>
                <a:lnTo>
                  <a:pt x="38" y="850900"/>
                </a:lnTo>
                <a:lnTo>
                  <a:pt x="1219" y="876300"/>
                </a:lnTo>
                <a:lnTo>
                  <a:pt x="4025" y="889000"/>
                </a:lnTo>
                <a:lnTo>
                  <a:pt x="8597" y="914400"/>
                </a:lnTo>
                <a:lnTo>
                  <a:pt x="17665" y="952500"/>
                </a:lnTo>
                <a:lnTo>
                  <a:pt x="30899" y="990600"/>
                </a:lnTo>
                <a:lnTo>
                  <a:pt x="53314" y="1028700"/>
                </a:lnTo>
                <a:lnTo>
                  <a:pt x="62268" y="1041400"/>
                </a:lnTo>
                <a:lnTo>
                  <a:pt x="68465" y="1054100"/>
                </a:lnTo>
                <a:lnTo>
                  <a:pt x="74587" y="1054100"/>
                </a:lnTo>
                <a:lnTo>
                  <a:pt x="81064" y="1066800"/>
                </a:lnTo>
                <a:lnTo>
                  <a:pt x="88366" y="1066800"/>
                </a:lnTo>
                <a:lnTo>
                  <a:pt x="92760" y="1079500"/>
                </a:lnTo>
                <a:lnTo>
                  <a:pt x="101079" y="1079500"/>
                </a:lnTo>
                <a:lnTo>
                  <a:pt x="115722" y="1104900"/>
                </a:lnTo>
                <a:lnTo>
                  <a:pt x="123088" y="1104900"/>
                </a:lnTo>
                <a:lnTo>
                  <a:pt x="130594" y="1117600"/>
                </a:lnTo>
                <a:lnTo>
                  <a:pt x="141135" y="1117600"/>
                </a:lnTo>
                <a:lnTo>
                  <a:pt x="152501" y="1130300"/>
                </a:lnTo>
                <a:lnTo>
                  <a:pt x="158445" y="1130300"/>
                </a:lnTo>
                <a:lnTo>
                  <a:pt x="164642" y="1143000"/>
                </a:lnTo>
                <a:lnTo>
                  <a:pt x="182549" y="1155700"/>
                </a:lnTo>
                <a:lnTo>
                  <a:pt x="191566" y="1155700"/>
                </a:lnTo>
                <a:lnTo>
                  <a:pt x="200710" y="1168400"/>
                </a:lnTo>
                <a:lnTo>
                  <a:pt x="218554" y="1168400"/>
                </a:lnTo>
                <a:lnTo>
                  <a:pt x="227584" y="1181100"/>
                </a:lnTo>
                <a:lnTo>
                  <a:pt x="236575" y="1181100"/>
                </a:lnTo>
                <a:lnTo>
                  <a:pt x="245516" y="1193800"/>
                </a:lnTo>
                <a:lnTo>
                  <a:pt x="263385" y="1193800"/>
                </a:lnTo>
                <a:lnTo>
                  <a:pt x="272542" y="1206500"/>
                </a:lnTo>
                <a:lnTo>
                  <a:pt x="285559" y="1206500"/>
                </a:lnTo>
                <a:lnTo>
                  <a:pt x="298729" y="1219200"/>
                </a:lnTo>
                <a:lnTo>
                  <a:pt x="325107" y="1219200"/>
                </a:lnTo>
                <a:lnTo>
                  <a:pt x="330581" y="1231900"/>
                </a:lnTo>
                <a:lnTo>
                  <a:pt x="354990" y="1231900"/>
                </a:lnTo>
                <a:lnTo>
                  <a:pt x="368896" y="1244600"/>
                </a:lnTo>
                <a:lnTo>
                  <a:pt x="382854" y="1244600"/>
                </a:lnTo>
                <a:lnTo>
                  <a:pt x="401116" y="1257300"/>
                </a:lnTo>
                <a:lnTo>
                  <a:pt x="436575" y="1257300"/>
                </a:lnTo>
                <a:lnTo>
                  <a:pt x="447116" y="1270000"/>
                </a:lnTo>
                <a:lnTo>
                  <a:pt x="479107" y="1270000"/>
                </a:lnTo>
                <a:lnTo>
                  <a:pt x="488200" y="1282700"/>
                </a:lnTo>
                <a:lnTo>
                  <a:pt x="536803" y="1282700"/>
                </a:lnTo>
                <a:lnTo>
                  <a:pt x="543801" y="1295400"/>
                </a:lnTo>
                <a:lnTo>
                  <a:pt x="619531" y="1295400"/>
                </a:lnTo>
                <a:lnTo>
                  <a:pt x="628815" y="1308100"/>
                </a:lnTo>
                <a:lnTo>
                  <a:pt x="702716" y="1308100"/>
                </a:lnTo>
                <a:lnTo>
                  <a:pt x="728446" y="1320800"/>
                </a:lnTo>
                <a:lnTo>
                  <a:pt x="883107" y="1320800"/>
                </a:lnTo>
                <a:lnTo>
                  <a:pt x="901026" y="1333500"/>
                </a:lnTo>
                <a:lnTo>
                  <a:pt x="939761" y="1333500"/>
                </a:lnTo>
                <a:lnTo>
                  <a:pt x="943381" y="1320800"/>
                </a:lnTo>
                <a:lnTo>
                  <a:pt x="952779" y="1333500"/>
                </a:lnTo>
                <a:lnTo>
                  <a:pt x="1009319" y="1333500"/>
                </a:lnTo>
                <a:lnTo>
                  <a:pt x="1017638" y="1320800"/>
                </a:lnTo>
                <a:lnTo>
                  <a:pt x="1150035" y="1320800"/>
                </a:lnTo>
                <a:lnTo>
                  <a:pt x="1151686" y="1308100"/>
                </a:lnTo>
                <a:lnTo>
                  <a:pt x="1154328" y="1320800"/>
                </a:lnTo>
                <a:lnTo>
                  <a:pt x="1260030" y="1320800"/>
                </a:lnTo>
                <a:lnTo>
                  <a:pt x="1309103" y="1308100"/>
                </a:lnTo>
                <a:lnTo>
                  <a:pt x="1387551" y="1308100"/>
                </a:lnTo>
                <a:lnTo>
                  <a:pt x="1395552" y="1295400"/>
                </a:lnTo>
                <a:lnTo>
                  <a:pt x="1474000" y="1295400"/>
                </a:lnTo>
                <a:lnTo>
                  <a:pt x="1482712" y="1282700"/>
                </a:lnTo>
                <a:lnTo>
                  <a:pt x="1553591" y="1282700"/>
                </a:lnTo>
                <a:lnTo>
                  <a:pt x="1568716" y="1270000"/>
                </a:lnTo>
                <a:lnTo>
                  <a:pt x="1613738" y="1270000"/>
                </a:lnTo>
                <a:lnTo>
                  <a:pt x="1625180" y="1257300"/>
                </a:lnTo>
                <a:lnTo>
                  <a:pt x="1670634" y="1257300"/>
                </a:lnTo>
                <a:lnTo>
                  <a:pt x="1686560" y="1244600"/>
                </a:lnTo>
                <a:lnTo>
                  <a:pt x="1718640" y="1244600"/>
                </a:lnTo>
                <a:lnTo>
                  <a:pt x="1723136" y="1231900"/>
                </a:lnTo>
                <a:lnTo>
                  <a:pt x="1768360" y="1231900"/>
                </a:lnTo>
                <a:lnTo>
                  <a:pt x="1773529" y="1219200"/>
                </a:lnTo>
                <a:lnTo>
                  <a:pt x="1812328" y="1219200"/>
                </a:lnTo>
                <a:lnTo>
                  <a:pt x="1818741" y="1206500"/>
                </a:lnTo>
                <a:lnTo>
                  <a:pt x="1842668" y="1206500"/>
                </a:lnTo>
                <a:lnTo>
                  <a:pt x="1856879" y="1193800"/>
                </a:lnTo>
                <a:lnTo>
                  <a:pt x="1871433" y="1193800"/>
                </a:lnTo>
                <a:lnTo>
                  <a:pt x="1885518" y="1181100"/>
                </a:lnTo>
                <a:lnTo>
                  <a:pt x="1903336" y="1181100"/>
                </a:lnTo>
                <a:lnTo>
                  <a:pt x="1911731" y="1168400"/>
                </a:lnTo>
                <a:lnTo>
                  <a:pt x="1936572" y="1168400"/>
                </a:lnTo>
                <a:lnTo>
                  <a:pt x="1952091" y="1155700"/>
                </a:lnTo>
                <a:lnTo>
                  <a:pt x="1967509" y="1155700"/>
                </a:lnTo>
                <a:lnTo>
                  <a:pt x="1998535" y="1130300"/>
                </a:lnTo>
                <a:lnTo>
                  <a:pt x="2020874" y="1130300"/>
                </a:lnTo>
                <a:lnTo>
                  <a:pt x="2031987" y="1117600"/>
                </a:lnTo>
                <a:lnTo>
                  <a:pt x="2043747" y="1117600"/>
                </a:lnTo>
                <a:lnTo>
                  <a:pt x="2046389" y="1104900"/>
                </a:lnTo>
                <a:lnTo>
                  <a:pt x="2066505" y="1104900"/>
                </a:lnTo>
                <a:lnTo>
                  <a:pt x="2072487" y="1092200"/>
                </a:lnTo>
                <a:lnTo>
                  <a:pt x="2084425" y="1092200"/>
                </a:lnTo>
                <a:lnTo>
                  <a:pt x="2096173" y="1079500"/>
                </a:lnTo>
                <a:lnTo>
                  <a:pt x="2107844" y="1079500"/>
                </a:lnTo>
                <a:lnTo>
                  <a:pt x="2119363" y="1066800"/>
                </a:lnTo>
                <a:lnTo>
                  <a:pt x="2130615" y="1066800"/>
                </a:lnTo>
                <a:lnTo>
                  <a:pt x="2175497" y="1028700"/>
                </a:lnTo>
                <a:lnTo>
                  <a:pt x="2190153" y="1016000"/>
                </a:lnTo>
                <a:lnTo>
                  <a:pt x="2201316" y="1016000"/>
                </a:lnTo>
                <a:lnTo>
                  <a:pt x="2209965" y="1003300"/>
                </a:lnTo>
                <a:lnTo>
                  <a:pt x="2218245" y="1003300"/>
                </a:lnTo>
                <a:lnTo>
                  <a:pt x="2226259" y="990600"/>
                </a:lnTo>
                <a:lnTo>
                  <a:pt x="2234133" y="990600"/>
                </a:lnTo>
                <a:lnTo>
                  <a:pt x="2244610" y="977900"/>
                </a:lnTo>
                <a:lnTo>
                  <a:pt x="2254948" y="965200"/>
                </a:lnTo>
                <a:lnTo>
                  <a:pt x="2265172" y="952500"/>
                </a:lnTo>
                <a:lnTo>
                  <a:pt x="2277592" y="939800"/>
                </a:lnTo>
                <a:lnTo>
                  <a:pt x="2280793" y="939800"/>
                </a:lnTo>
                <a:lnTo>
                  <a:pt x="2288248" y="927100"/>
                </a:lnTo>
                <a:lnTo>
                  <a:pt x="2295791" y="927100"/>
                </a:lnTo>
                <a:lnTo>
                  <a:pt x="2303297" y="914400"/>
                </a:lnTo>
                <a:lnTo>
                  <a:pt x="2310663" y="914400"/>
                </a:lnTo>
                <a:lnTo>
                  <a:pt x="2315781" y="901700"/>
                </a:lnTo>
                <a:lnTo>
                  <a:pt x="2320645" y="901700"/>
                </a:lnTo>
                <a:lnTo>
                  <a:pt x="2324150" y="889000"/>
                </a:lnTo>
                <a:lnTo>
                  <a:pt x="2328811" y="889000"/>
                </a:lnTo>
                <a:lnTo>
                  <a:pt x="2334018" y="876300"/>
                </a:lnTo>
                <a:lnTo>
                  <a:pt x="2339594" y="876300"/>
                </a:lnTo>
                <a:lnTo>
                  <a:pt x="2345296" y="863600"/>
                </a:lnTo>
                <a:lnTo>
                  <a:pt x="2355075" y="850900"/>
                </a:lnTo>
                <a:lnTo>
                  <a:pt x="2363914" y="838200"/>
                </a:lnTo>
                <a:lnTo>
                  <a:pt x="2372042" y="825500"/>
                </a:lnTo>
                <a:lnTo>
                  <a:pt x="2379713" y="812800"/>
                </a:lnTo>
                <a:lnTo>
                  <a:pt x="2384475" y="812800"/>
                </a:lnTo>
                <a:lnTo>
                  <a:pt x="2389149" y="800100"/>
                </a:lnTo>
                <a:lnTo>
                  <a:pt x="2393454" y="787400"/>
                </a:lnTo>
                <a:lnTo>
                  <a:pt x="2397125" y="787400"/>
                </a:lnTo>
                <a:lnTo>
                  <a:pt x="2402065" y="774700"/>
                </a:lnTo>
                <a:lnTo>
                  <a:pt x="2406573" y="749300"/>
                </a:lnTo>
                <a:lnTo>
                  <a:pt x="2415209" y="723900"/>
                </a:lnTo>
                <a:lnTo>
                  <a:pt x="2417140" y="723900"/>
                </a:lnTo>
                <a:lnTo>
                  <a:pt x="2418638" y="711200"/>
                </a:lnTo>
                <a:lnTo>
                  <a:pt x="2419058" y="711200"/>
                </a:lnTo>
                <a:lnTo>
                  <a:pt x="2417800" y="698500"/>
                </a:lnTo>
                <a:lnTo>
                  <a:pt x="2418308" y="698500"/>
                </a:lnTo>
                <a:lnTo>
                  <a:pt x="2421585" y="685800"/>
                </a:lnTo>
                <a:lnTo>
                  <a:pt x="2423160" y="685800"/>
                </a:lnTo>
                <a:lnTo>
                  <a:pt x="2423706" y="673100"/>
                </a:lnTo>
                <a:lnTo>
                  <a:pt x="2423896" y="660400"/>
                </a:lnTo>
                <a:lnTo>
                  <a:pt x="2424150" y="660400"/>
                </a:lnTo>
                <a:lnTo>
                  <a:pt x="2423795" y="647700"/>
                </a:lnTo>
                <a:lnTo>
                  <a:pt x="2424099" y="635000"/>
                </a:lnTo>
                <a:lnTo>
                  <a:pt x="2425446" y="635000"/>
                </a:lnTo>
                <a:close/>
              </a:path>
            </a:pathLst>
          </a:custGeom>
          <a:solidFill>
            <a:srgbClr val="000000"/>
          </a:solidFill>
        </p:spPr>
        <p:txBody>
          <a:bodyPr wrap="square" lIns="0" tIns="0" rIns="0" bIns="0" rtlCol="0"/>
          <a:lstStyle/>
          <a:p>
            <a:endParaRPr/>
          </a:p>
        </p:txBody>
      </p:sp>
      <p:pic>
        <p:nvPicPr>
          <p:cNvPr id="6" name="object 6"/>
          <p:cNvPicPr/>
          <p:nvPr/>
        </p:nvPicPr>
        <p:blipFill>
          <a:blip r:embed="rId4" cstate="print"/>
          <a:stretch>
            <a:fillRect/>
          </a:stretch>
        </p:blipFill>
        <p:spPr>
          <a:xfrm>
            <a:off x="485774" y="536241"/>
            <a:ext cx="133349" cy="133349"/>
          </a:xfrm>
          <a:prstGeom prst="rect">
            <a:avLst/>
          </a:prstGeom>
        </p:spPr>
      </p:pic>
      <p:sp>
        <p:nvSpPr>
          <p:cNvPr id="7" name="object 7"/>
          <p:cNvSpPr txBox="1">
            <a:spLocks noGrp="1"/>
          </p:cNvSpPr>
          <p:nvPr>
            <p:ph type="title"/>
          </p:nvPr>
        </p:nvSpPr>
        <p:spPr>
          <a:xfrm>
            <a:off x="807640" y="241029"/>
            <a:ext cx="5549265" cy="604520"/>
          </a:xfrm>
          <a:prstGeom prst="rect">
            <a:avLst/>
          </a:prstGeom>
        </p:spPr>
        <p:txBody>
          <a:bodyPr vert="horz" wrap="square" lIns="0" tIns="12700" rIns="0" bIns="0" rtlCol="0">
            <a:spAutoFit/>
          </a:bodyPr>
          <a:lstStyle/>
          <a:p>
            <a:pPr marL="12700">
              <a:lnSpc>
                <a:spcPct val="100000"/>
              </a:lnSpc>
              <a:spcBef>
                <a:spcPts val="100"/>
              </a:spcBef>
            </a:pPr>
            <a:r>
              <a:rPr sz="3800" dirty="0">
                <a:latin typeface="Cambria"/>
                <a:cs typeface="Cambria"/>
              </a:rPr>
              <a:t>Click</a:t>
            </a:r>
            <a:r>
              <a:rPr sz="3800" spc="-125" dirty="0">
                <a:latin typeface="Cambria"/>
                <a:cs typeface="Cambria"/>
              </a:rPr>
              <a:t> </a:t>
            </a:r>
            <a:r>
              <a:rPr sz="3800" spc="-70" dirty="0">
                <a:latin typeface="Cambria"/>
                <a:cs typeface="Cambria"/>
              </a:rPr>
              <a:t>on</a:t>
            </a:r>
            <a:r>
              <a:rPr sz="3800" spc="-120" dirty="0">
                <a:latin typeface="Cambria"/>
                <a:cs typeface="Cambria"/>
              </a:rPr>
              <a:t> </a:t>
            </a:r>
            <a:r>
              <a:rPr sz="3800" spc="-55" dirty="0">
                <a:latin typeface="Cambria"/>
                <a:cs typeface="Cambria"/>
              </a:rPr>
              <a:t>Start</a:t>
            </a:r>
            <a:r>
              <a:rPr sz="3800" spc="-120" dirty="0">
                <a:latin typeface="Cambria"/>
                <a:cs typeface="Cambria"/>
              </a:rPr>
              <a:t> </a:t>
            </a:r>
            <a:r>
              <a:rPr sz="3800" spc="-50" dirty="0">
                <a:latin typeface="Cambria"/>
                <a:cs typeface="Cambria"/>
              </a:rPr>
              <a:t>using</a:t>
            </a:r>
            <a:r>
              <a:rPr sz="3800" spc="-125" dirty="0">
                <a:latin typeface="Cambria"/>
                <a:cs typeface="Cambria"/>
              </a:rPr>
              <a:t> </a:t>
            </a:r>
            <a:r>
              <a:rPr sz="3800" spc="-40" dirty="0">
                <a:latin typeface="Cambria"/>
                <a:cs typeface="Cambria"/>
              </a:rPr>
              <a:t>Jenkins.</a:t>
            </a:r>
            <a:endParaRPr sz="3800">
              <a:latin typeface="Cambria"/>
              <a:cs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1176956"/>
              <a:ext cx="16230599" cy="8562974"/>
            </a:xfrm>
            <a:prstGeom prst="rect">
              <a:avLst/>
            </a:prstGeom>
          </p:spPr>
        </p:pic>
      </p:grpSp>
      <p:pic>
        <p:nvPicPr>
          <p:cNvPr id="5" name="object 5"/>
          <p:cNvPicPr/>
          <p:nvPr/>
        </p:nvPicPr>
        <p:blipFill>
          <a:blip r:embed="rId4" cstate="print"/>
          <a:stretch>
            <a:fillRect/>
          </a:stretch>
        </p:blipFill>
        <p:spPr>
          <a:xfrm>
            <a:off x="14182779" y="3180289"/>
            <a:ext cx="1692769" cy="1963085"/>
          </a:xfrm>
          <a:prstGeom prst="rect">
            <a:avLst/>
          </a:prstGeom>
        </p:spPr>
      </p:pic>
      <p:pic>
        <p:nvPicPr>
          <p:cNvPr id="6" name="object 6"/>
          <p:cNvPicPr/>
          <p:nvPr/>
        </p:nvPicPr>
        <p:blipFill>
          <a:blip r:embed="rId5" cstate="print"/>
          <a:stretch>
            <a:fillRect/>
          </a:stretch>
        </p:blipFill>
        <p:spPr>
          <a:xfrm>
            <a:off x="485774" y="536242"/>
            <a:ext cx="133349" cy="133349"/>
          </a:xfrm>
          <a:prstGeom prst="rect">
            <a:avLst/>
          </a:prstGeom>
        </p:spPr>
      </p:pic>
      <p:sp>
        <p:nvSpPr>
          <p:cNvPr id="7" name="object 7"/>
          <p:cNvSpPr txBox="1">
            <a:spLocks noGrp="1"/>
          </p:cNvSpPr>
          <p:nvPr>
            <p:ph type="title"/>
          </p:nvPr>
        </p:nvSpPr>
        <p:spPr>
          <a:xfrm>
            <a:off x="807640" y="241030"/>
            <a:ext cx="12619990" cy="604520"/>
          </a:xfrm>
          <a:prstGeom prst="rect">
            <a:avLst/>
          </a:prstGeom>
        </p:spPr>
        <p:txBody>
          <a:bodyPr vert="horz" wrap="square" lIns="0" tIns="12700" rIns="0" bIns="0" rtlCol="0">
            <a:spAutoFit/>
          </a:bodyPr>
          <a:lstStyle/>
          <a:p>
            <a:pPr marL="12700">
              <a:lnSpc>
                <a:spcPct val="100000"/>
              </a:lnSpc>
              <a:spcBef>
                <a:spcPts val="100"/>
              </a:spcBef>
            </a:pPr>
            <a:r>
              <a:rPr sz="3800" spc="245" dirty="0">
                <a:latin typeface="Cambria"/>
                <a:cs typeface="Cambria"/>
              </a:rPr>
              <a:t>G</a:t>
            </a:r>
            <a:r>
              <a:rPr sz="3800" spc="-114" dirty="0">
                <a:latin typeface="Cambria"/>
                <a:cs typeface="Cambria"/>
              </a:rPr>
              <a:t>o </a:t>
            </a:r>
            <a:r>
              <a:rPr sz="3800" spc="-85" dirty="0">
                <a:latin typeface="Cambria"/>
                <a:cs typeface="Cambria"/>
              </a:rPr>
              <a:t>t</a:t>
            </a:r>
            <a:r>
              <a:rPr sz="3800" spc="-114" dirty="0">
                <a:latin typeface="Cambria"/>
                <a:cs typeface="Cambria"/>
              </a:rPr>
              <a:t>o </a:t>
            </a:r>
            <a:r>
              <a:rPr sz="3800" spc="-100" dirty="0">
                <a:latin typeface="Cambria"/>
                <a:cs typeface="Cambria"/>
              </a:rPr>
              <a:t>A</a:t>
            </a:r>
            <a:r>
              <a:rPr sz="3800" spc="-80" dirty="0">
                <a:latin typeface="Cambria"/>
                <a:cs typeface="Cambria"/>
              </a:rPr>
              <a:t>d</a:t>
            </a:r>
            <a:r>
              <a:rPr sz="3800" spc="-140" dirty="0">
                <a:latin typeface="Cambria"/>
                <a:cs typeface="Cambria"/>
              </a:rPr>
              <a:t>m</a:t>
            </a:r>
            <a:r>
              <a:rPr sz="3800" spc="15" dirty="0">
                <a:latin typeface="Cambria"/>
                <a:cs typeface="Cambria"/>
              </a:rPr>
              <a:t>i</a:t>
            </a:r>
            <a:r>
              <a:rPr sz="3800" spc="-15" dirty="0">
                <a:latin typeface="Cambria"/>
                <a:cs typeface="Cambria"/>
              </a:rPr>
              <a:t>n</a:t>
            </a:r>
            <a:r>
              <a:rPr sz="3800" spc="-114" dirty="0">
                <a:latin typeface="Cambria"/>
                <a:cs typeface="Cambria"/>
              </a:rPr>
              <a:t> </a:t>
            </a:r>
            <a:r>
              <a:rPr sz="3800" spc="5" dirty="0">
                <a:latin typeface="Cambria"/>
                <a:cs typeface="Cambria"/>
              </a:rPr>
              <a:t>-</a:t>
            </a:r>
            <a:r>
              <a:rPr sz="3800" spc="-390" dirty="0">
                <a:latin typeface="Cambria"/>
                <a:cs typeface="Cambria"/>
              </a:rPr>
              <a:t>&gt;</a:t>
            </a:r>
            <a:r>
              <a:rPr sz="3800" spc="-114" dirty="0">
                <a:latin typeface="Cambria"/>
                <a:cs typeface="Cambria"/>
              </a:rPr>
              <a:t> </a:t>
            </a:r>
            <a:r>
              <a:rPr sz="3800" spc="170" dirty="0">
                <a:latin typeface="Cambria"/>
                <a:cs typeface="Cambria"/>
              </a:rPr>
              <a:t>C</a:t>
            </a:r>
            <a:r>
              <a:rPr sz="3800" spc="-120" dirty="0">
                <a:latin typeface="Cambria"/>
                <a:cs typeface="Cambria"/>
              </a:rPr>
              <a:t>o</a:t>
            </a:r>
            <a:r>
              <a:rPr sz="3800" spc="-20" dirty="0">
                <a:latin typeface="Cambria"/>
                <a:cs typeface="Cambria"/>
              </a:rPr>
              <a:t>n</a:t>
            </a:r>
            <a:r>
              <a:rPr sz="3800" spc="-30" dirty="0">
                <a:latin typeface="Cambria"/>
                <a:cs typeface="Cambria"/>
              </a:rPr>
              <a:t>f</a:t>
            </a:r>
            <a:r>
              <a:rPr sz="3800" spc="15" dirty="0">
                <a:latin typeface="Cambria"/>
                <a:cs typeface="Cambria"/>
              </a:rPr>
              <a:t>i</a:t>
            </a:r>
            <a:r>
              <a:rPr sz="3800" spc="-100" dirty="0">
                <a:latin typeface="Cambria"/>
                <a:cs typeface="Cambria"/>
              </a:rPr>
              <a:t>g</a:t>
            </a:r>
            <a:r>
              <a:rPr sz="3800" dirty="0">
                <a:latin typeface="Cambria"/>
                <a:cs typeface="Cambria"/>
              </a:rPr>
              <a:t>u</a:t>
            </a:r>
            <a:r>
              <a:rPr sz="3800" spc="-120" dirty="0">
                <a:latin typeface="Cambria"/>
                <a:cs typeface="Cambria"/>
              </a:rPr>
              <a:t>r</a:t>
            </a:r>
            <a:r>
              <a:rPr sz="3800" spc="-135" dirty="0">
                <a:latin typeface="Cambria"/>
                <a:cs typeface="Cambria"/>
              </a:rPr>
              <a:t>e</a:t>
            </a:r>
            <a:r>
              <a:rPr sz="3800" spc="-114" dirty="0">
                <a:latin typeface="Cambria"/>
                <a:cs typeface="Cambria"/>
              </a:rPr>
              <a:t> </a:t>
            </a:r>
            <a:r>
              <a:rPr sz="3800" spc="5" dirty="0">
                <a:latin typeface="Cambria"/>
                <a:cs typeface="Cambria"/>
              </a:rPr>
              <a:t>-</a:t>
            </a:r>
            <a:r>
              <a:rPr sz="3800" spc="-390" dirty="0">
                <a:latin typeface="Cambria"/>
                <a:cs typeface="Cambria"/>
              </a:rPr>
              <a:t>&gt;</a:t>
            </a:r>
            <a:r>
              <a:rPr sz="3800" spc="-114" dirty="0">
                <a:latin typeface="Cambria"/>
                <a:cs typeface="Cambria"/>
              </a:rPr>
              <a:t> </a:t>
            </a:r>
            <a:r>
              <a:rPr sz="3800" spc="-155" dirty="0">
                <a:latin typeface="Cambria"/>
                <a:cs typeface="Cambria"/>
              </a:rPr>
              <a:t>s</a:t>
            </a:r>
            <a:r>
              <a:rPr sz="3800" spc="-70" dirty="0">
                <a:latin typeface="Cambria"/>
                <a:cs typeface="Cambria"/>
              </a:rPr>
              <a:t>c</a:t>
            </a:r>
            <a:r>
              <a:rPr sz="3800" spc="-120" dirty="0">
                <a:latin typeface="Cambria"/>
                <a:cs typeface="Cambria"/>
              </a:rPr>
              <a:t>ro</a:t>
            </a:r>
            <a:r>
              <a:rPr sz="3800" spc="35" dirty="0">
                <a:latin typeface="Cambria"/>
                <a:cs typeface="Cambria"/>
              </a:rPr>
              <a:t>l</a:t>
            </a:r>
            <a:r>
              <a:rPr sz="3800" spc="40" dirty="0">
                <a:latin typeface="Cambria"/>
                <a:cs typeface="Cambria"/>
              </a:rPr>
              <a:t>l</a:t>
            </a:r>
            <a:r>
              <a:rPr sz="3800" spc="-114" dirty="0">
                <a:latin typeface="Cambria"/>
                <a:cs typeface="Cambria"/>
              </a:rPr>
              <a:t> </a:t>
            </a:r>
            <a:r>
              <a:rPr sz="3800" spc="-80" dirty="0">
                <a:latin typeface="Cambria"/>
                <a:cs typeface="Cambria"/>
              </a:rPr>
              <a:t>d</a:t>
            </a:r>
            <a:r>
              <a:rPr sz="3800" spc="-120" dirty="0">
                <a:latin typeface="Cambria"/>
                <a:cs typeface="Cambria"/>
              </a:rPr>
              <a:t>o</a:t>
            </a:r>
            <a:r>
              <a:rPr sz="3800" spc="-409" dirty="0">
                <a:latin typeface="Cambria"/>
                <a:cs typeface="Cambria"/>
              </a:rPr>
              <a:t>w</a:t>
            </a:r>
            <a:r>
              <a:rPr sz="3800" spc="-15" dirty="0">
                <a:latin typeface="Cambria"/>
                <a:cs typeface="Cambria"/>
              </a:rPr>
              <a:t>n</a:t>
            </a:r>
            <a:r>
              <a:rPr sz="3800" spc="-114" dirty="0">
                <a:latin typeface="Cambria"/>
                <a:cs typeface="Cambria"/>
              </a:rPr>
              <a:t> </a:t>
            </a:r>
            <a:r>
              <a:rPr sz="3800" spc="-85" dirty="0">
                <a:latin typeface="Cambria"/>
                <a:cs typeface="Cambria"/>
              </a:rPr>
              <a:t>t</a:t>
            </a:r>
            <a:r>
              <a:rPr sz="3800" spc="-114" dirty="0">
                <a:latin typeface="Cambria"/>
                <a:cs typeface="Cambria"/>
              </a:rPr>
              <a:t>o </a:t>
            </a:r>
            <a:r>
              <a:rPr sz="3800" spc="-155" dirty="0">
                <a:latin typeface="Cambria"/>
                <a:cs typeface="Cambria"/>
              </a:rPr>
              <a:t>s</a:t>
            </a:r>
            <a:r>
              <a:rPr sz="3800" spc="-140" dirty="0">
                <a:latin typeface="Cambria"/>
                <a:cs typeface="Cambria"/>
              </a:rPr>
              <a:t>e</a:t>
            </a:r>
            <a:r>
              <a:rPr sz="3800" spc="-80" dirty="0">
                <a:latin typeface="Cambria"/>
                <a:cs typeface="Cambria"/>
              </a:rPr>
              <a:t>t</a:t>
            </a:r>
            <a:r>
              <a:rPr sz="3800" spc="-114" dirty="0">
                <a:latin typeface="Cambria"/>
                <a:cs typeface="Cambria"/>
              </a:rPr>
              <a:t> </a:t>
            </a:r>
            <a:r>
              <a:rPr sz="3800" spc="-70" dirty="0">
                <a:latin typeface="Cambria"/>
                <a:cs typeface="Cambria"/>
              </a:rPr>
              <a:t>c</a:t>
            </a:r>
            <a:r>
              <a:rPr sz="3800" dirty="0">
                <a:latin typeface="Cambria"/>
                <a:cs typeface="Cambria"/>
              </a:rPr>
              <a:t>u</a:t>
            </a:r>
            <a:r>
              <a:rPr sz="3800" spc="-155" dirty="0">
                <a:latin typeface="Cambria"/>
                <a:cs typeface="Cambria"/>
              </a:rPr>
              <a:t>s</a:t>
            </a:r>
            <a:r>
              <a:rPr sz="3800" spc="-85" dirty="0">
                <a:latin typeface="Cambria"/>
                <a:cs typeface="Cambria"/>
              </a:rPr>
              <a:t>t</a:t>
            </a:r>
            <a:r>
              <a:rPr sz="3800" spc="-120" dirty="0">
                <a:latin typeface="Cambria"/>
                <a:cs typeface="Cambria"/>
              </a:rPr>
              <a:t>o</a:t>
            </a:r>
            <a:r>
              <a:rPr sz="3800" spc="-135" dirty="0">
                <a:latin typeface="Cambria"/>
                <a:cs typeface="Cambria"/>
              </a:rPr>
              <a:t>m</a:t>
            </a:r>
            <a:r>
              <a:rPr sz="3800" spc="-114" dirty="0">
                <a:latin typeface="Cambria"/>
                <a:cs typeface="Cambria"/>
              </a:rPr>
              <a:t> </a:t>
            </a:r>
            <a:r>
              <a:rPr sz="3800" spc="-80" dirty="0">
                <a:latin typeface="Cambria"/>
                <a:cs typeface="Cambria"/>
              </a:rPr>
              <a:t>p</a:t>
            </a:r>
            <a:r>
              <a:rPr sz="3800" spc="-75" dirty="0">
                <a:latin typeface="Cambria"/>
                <a:cs typeface="Cambria"/>
              </a:rPr>
              <a:t>a</a:t>
            </a:r>
            <a:r>
              <a:rPr sz="3800" spc="-155" dirty="0">
                <a:latin typeface="Cambria"/>
                <a:cs typeface="Cambria"/>
              </a:rPr>
              <a:t>ss</a:t>
            </a:r>
            <a:r>
              <a:rPr sz="3800" spc="-409" dirty="0">
                <a:latin typeface="Cambria"/>
                <a:cs typeface="Cambria"/>
              </a:rPr>
              <a:t>w</a:t>
            </a:r>
            <a:r>
              <a:rPr sz="3800" spc="-120" dirty="0">
                <a:latin typeface="Cambria"/>
                <a:cs typeface="Cambria"/>
              </a:rPr>
              <a:t>or</a:t>
            </a:r>
            <a:r>
              <a:rPr sz="3800" spc="-80" dirty="0">
                <a:latin typeface="Cambria"/>
                <a:cs typeface="Cambria"/>
              </a:rPr>
              <a:t>d</a:t>
            </a:r>
            <a:r>
              <a:rPr sz="3800" spc="-30" dirty="0">
                <a:latin typeface="Cambria"/>
                <a:cs typeface="Cambria"/>
              </a:rPr>
              <a:t>.</a:t>
            </a:r>
            <a:endParaRPr sz="3800">
              <a:latin typeface="Cambria"/>
              <a:cs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31870" y="1109113"/>
            <a:ext cx="17141825" cy="7259320"/>
          </a:xfrm>
          <a:custGeom>
            <a:avLst/>
            <a:gdLst/>
            <a:ahLst/>
            <a:cxnLst/>
            <a:rect l="l" t="t" r="r" b="b"/>
            <a:pathLst>
              <a:path w="17141825" h="7259320">
                <a:moveTo>
                  <a:pt x="17141777" y="7258876"/>
                </a:moveTo>
                <a:lnTo>
                  <a:pt x="0" y="7258876"/>
                </a:lnTo>
                <a:lnTo>
                  <a:pt x="0" y="0"/>
                </a:lnTo>
                <a:lnTo>
                  <a:pt x="17141777" y="0"/>
                </a:lnTo>
                <a:lnTo>
                  <a:pt x="17141777" y="7258876"/>
                </a:lnTo>
                <a:close/>
              </a:path>
            </a:pathLst>
          </a:custGeom>
          <a:solidFill>
            <a:srgbClr val="F1F1F1"/>
          </a:solidFill>
        </p:spPr>
        <p:txBody>
          <a:bodyPr wrap="square" lIns="0" tIns="0" rIns="0" bIns="0" rtlCol="0"/>
          <a:lstStyle/>
          <a:p>
            <a:endParaRPr/>
          </a:p>
        </p:txBody>
      </p:sp>
      <p:sp>
        <p:nvSpPr>
          <p:cNvPr id="3" name="object 3"/>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pic>
        <p:nvPicPr>
          <p:cNvPr id="4" name="object 4"/>
          <p:cNvPicPr/>
          <p:nvPr/>
        </p:nvPicPr>
        <p:blipFill>
          <a:blip r:embed="rId2" cstate="print"/>
          <a:stretch>
            <a:fillRect/>
          </a:stretch>
        </p:blipFill>
        <p:spPr>
          <a:xfrm>
            <a:off x="1390818" y="7373702"/>
            <a:ext cx="180975" cy="180974"/>
          </a:xfrm>
          <a:prstGeom prst="rect">
            <a:avLst/>
          </a:prstGeom>
        </p:spPr>
      </p:pic>
      <p:pic>
        <p:nvPicPr>
          <p:cNvPr id="5" name="object 5"/>
          <p:cNvPicPr/>
          <p:nvPr/>
        </p:nvPicPr>
        <p:blipFill>
          <a:blip r:embed="rId3" cstate="print"/>
          <a:stretch>
            <a:fillRect/>
          </a:stretch>
        </p:blipFill>
        <p:spPr>
          <a:xfrm>
            <a:off x="1390818" y="8107127"/>
            <a:ext cx="180975" cy="180974"/>
          </a:xfrm>
          <a:prstGeom prst="rect">
            <a:avLst/>
          </a:prstGeom>
        </p:spPr>
      </p:pic>
      <p:sp>
        <p:nvSpPr>
          <p:cNvPr id="6" name="object 6"/>
          <p:cNvSpPr txBox="1"/>
          <p:nvPr/>
        </p:nvSpPr>
        <p:spPr>
          <a:xfrm>
            <a:off x="901868" y="1132186"/>
            <a:ext cx="16370300" cy="7359650"/>
          </a:xfrm>
          <a:prstGeom prst="rect">
            <a:avLst/>
          </a:prstGeom>
        </p:spPr>
        <p:txBody>
          <a:bodyPr vert="horz" wrap="square" lIns="0" tIns="12700" rIns="0" bIns="0" rtlCol="0">
            <a:spAutoFit/>
          </a:bodyPr>
          <a:lstStyle/>
          <a:p>
            <a:pPr marL="12700" marR="5080" algn="just">
              <a:lnSpc>
                <a:spcPct val="115999"/>
              </a:lnSpc>
              <a:spcBef>
                <a:spcPts val="100"/>
              </a:spcBef>
            </a:pPr>
            <a:r>
              <a:rPr sz="4150" b="1" spc="-90" dirty="0">
                <a:latin typeface="Arial"/>
                <a:cs typeface="Arial"/>
              </a:rPr>
              <a:t>CI </a:t>
            </a:r>
            <a:r>
              <a:rPr sz="4150" b="1" spc="-204" dirty="0">
                <a:latin typeface="Arial"/>
                <a:cs typeface="Arial"/>
              </a:rPr>
              <a:t>is </a:t>
            </a:r>
            <a:r>
              <a:rPr sz="4150" b="1" spc="-45" dirty="0">
                <a:latin typeface="Arial"/>
                <a:cs typeface="Arial"/>
              </a:rPr>
              <a:t>not </a:t>
            </a:r>
            <a:r>
              <a:rPr sz="4150" b="1" spc="-75" dirty="0">
                <a:latin typeface="Arial"/>
                <a:cs typeface="Arial"/>
              </a:rPr>
              <a:t>entirely </a:t>
            </a:r>
            <a:r>
              <a:rPr sz="4150" b="1" spc="-95" dirty="0">
                <a:latin typeface="Arial"/>
                <a:cs typeface="Arial"/>
              </a:rPr>
              <a:t>an </a:t>
            </a:r>
            <a:r>
              <a:rPr sz="4150" b="1" spc="-120" dirty="0">
                <a:latin typeface="Arial"/>
                <a:cs typeface="Arial"/>
              </a:rPr>
              <a:t>essential </a:t>
            </a:r>
            <a:r>
              <a:rPr sz="4150" b="1" spc="-85" dirty="0">
                <a:latin typeface="Arial"/>
                <a:cs typeface="Arial"/>
              </a:rPr>
              <a:t>prerequisite </a:t>
            </a:r>
            <a:r>
              <a:rPr sz="4150" b="1" spc="-80" dirty="0">
                <a:latin typeface="Arial"/>
                <a:cs typeface="Arial"/>
              </a:rPr>
              <a:t>required </a:t>
            </a:r>
            <a:r>
              <a:rPr sz="4150" b="1" spc="-30" dirty="0">
                <a:latin typeface="Arial"/>
                <a:cs typeface="Arial"/>
              </a:rPr>
              <a:t>for </a:t>
            </a:r>
            <a:r>
              <a:rPr sz="4150" b="1" spc="-80" dirty="0">
                <a:latin typeface="Arial"/>
                <a:cs typeface="Arial"/>
              </a:rPr>
              <a:t>creating </a:t>
            </a:r>
            <a:r>
              <a:rPr sz="4150" b="1" spc="-70" dirty="0">
                <a:latin typeface="Arial"/>
                <a:cs typeface="Arial"/>
              </a:rPr>
              <a:t>a </a:t>
            </a:r>
            <a:r>
              <a:rPr sz="4150" b="1" spc="-65" dirty="0">
                <a:latin typeface="Arial"/>
                <a:cs typeface="Arial"/>
              </a:rPr>
              <a:t> </a:t>
            </a:r>
            <a:r>
              <a:rPr sz="4150" b="1" spc="-85" dirty="0">
                <a:latin typeface="Arial"/>
                <a:cs typeface="Arial"/>
              </a:rPr>
              <a:t>stable </a:t>
            </a:r>
            <a:r>
              <a:rPr sz="4150" b="1" spc="-15" dirty="0">
                <a:latin typeface="Arial"/>
                <a:cs typeface="Arial"/>
              </a:rPr>
              <a:t>software </a:t>
            </a:r>
            <a:r>
              <a:rPr sz="4150" b="1" spc="-90" dirty="0">
                <a:latin typeface="Arial"/>
                <a:cs typeface="Arial"/>
              </a:rPr>
              <a:t>product. </a:t>
            </a:r>
            <a:r>
              <a:rPr sz="4150" b="1" spc="-25" dirty="0">
                <a:latin typeface="Arial"/>
                <a:cs typeface="Arial"/>
              </a:rPr>
              <a:t>However, </a:t>
            </a:r>
            <a:r>
              <a:rPr sz="4150" b="1" spc="20" dirty="0">
                <a:latin typeface="Arial"/>
                <a:cs typeface="Arial"/>
              </a:rPr>
              <a:t>it </a:t>
            </a:r>
            <a:r>
              <a:rPr sz="4150" b="1" spc="-60" dirty="0">
                <a:latin typeface="Arial"/>
                <a:cs typeface="Arial"/>
              </a:rPr>
              <a:t>definitely </a:t>
            </a:r>
            <a:r>
              <a:rPr sz="4150" b="1" spc="-165" dirty="0">
                <a:latin typeface="Arial"/>
                <a:cs typeface="Arial"/>
              </a:rPr>
              <a:t>serves </a:t>
            </a:r>
            <a:r>
              <a:rPr sz="4150" b="1" spc="-95" dirty="0">
                <a:latin typeface="Arial"/>
                <a:cs typeface="Arial"/>
              </a:rPr>
              <a:t>an </a:t>
            </a:r>
            <a:r>
              <a:rPr sz="4150" b="1" spc="-35" dirty="0">
                <a:latin typeface="Arial"/>
                <a:cs typeface="Arial"/>
              </a:rPr>
              <a:t>important </a:t>
            </a:r>
            <a:r>
              <a:rPr sz="4150" b="1" spc="-30" dirty="0">
                <a:latin typeface="Arial"/>
                <a:cs typeface="Arial"/>
              </a:rPr>
              <a:t> </a:t>
            </a:r>
            <a:r>
              <a:rPr sz="4150" b="1" spc="-100" dirty="0">
                <a:latin typeface="Arial"/>
                <a:cs typeface="Arial"/>
              </a:rPr>
              <a:t>role</a:t>
            </a:r>
            <a:r>
              <a:rPr sz="4150" b="1" spc="-95" dirty="0">
                <a:latin typeface="Arial"/>
                <a:cs typeface="Arial"/>
              </a:rPr>
              <a:t> </a:t>
            </a:r>
            <a:r>
              <a:rPr sz="4150" b="1" spc="-5" dirty="0">
                <a:latin typeface="Arial"/>
                <a:cs typeface="Arial"/>
              </a:rPr>
              <a:t>when</a:t>
            </a:r>
            <a:r>
              <a:rPr sz="4150" b="1" dirty="0">
                <a:latin typeface="Arial"/>
                <a:cs typeface="Arial"/>
              </a:rPr>
              <a:t> </a:t>
            </a:r>
            <a:r>
              <a:rPr sz="4150" b="1" spc="-100" dirty="0">
                <a:latin typeface="Arial"/>
                <a:cs typeface="Arial"/>
              </a:rPr>
              <a:t>developing</a:t>
            </a:r>
            <a:r>
              <a:rPr sz="4150" b="1" spc="-95" dirty="0">
                <a:latin typeface="Arial"/>
                <a:cs typeface="Arial"/>
              </a:rPr>
              <a:t> </a:t>
            </a:r>
            <a:r>
              <a:rPr sz="4150" b="1" spc="-15" dirty="0">
                <a:latin typeface="Arial"/>
                <a:cs typeface="Arial"/>
              </a:rPr>
              <a:t>software</a:t>
            </a:r>
            <a:r>
              <a:rPr sz="4150" b="1" spc="-10" dirty="0">
                <a:latin typeface="Arial"/>
                <a:cs typeface="Arial"/>
              </a:rPr>
              <a:t> </a:t>
            </a:r>
            <a:r>
              <a:rPr sz="4150" b="1" spc="-110" dirty="0">
                <a:latin typeface="Arial"/>
                <a:cs typeface="Arial"/>
              </a:rPr>
              <a:t>products</a:t>
            </a:r>
            <a:r>
              <a:rPr sz="4150" b="1" spc="-105" dirty="0">
                <a:latin typeface="Arial"/>
                <a:cs typeface="Arial"/>
              </a:rPr>
              <a:t> </a:t>
            </a:r>
            <a:r>
              <a:rPr sz="4150" b="1" spc="-95" dirty="0">
                <a:latin typeface="Arial"/>
                <a:cs typeface="Arial"/>
              </a:rPr>
              <a:t>or</a:t>
            </a:r>
            <a:r>
              <a:rPr sz="4150" b="1" spc="-90" dirty="0">
                <a:latin typeface="Arial"/>
                <a:cs typeface="Arial"/>
              </a:rPr>
              <a:t> </a:t>
            </a:r>
            <a:r>
              <a:rPr sz="4150" b="1" spc="-125" dirty="0">
                <a:latin typeface="Arial"/>
                <a:cs typeface="Arial"/>
              </a:rPr>
              <a:t>components</a:t>
            </a:r>
            <a:r>
              <a:rPr sz="4150" b="1" spc="900" dirty="0">
                <a:latin typeface="Arial"/>
                <a:cs typeface="Arial"/>
              </a:rPr>
              <a:t> </a:t>
            </a:r>
            <a:r>
              <a:rPr sz="4150" b="1" spc="25" dirty="0">
                <a:latin typeface="Arial"/>
                <a:cs typeface="Arial"/>
              </a:rPr>
              <a:t>that </a:t>
            </a:r>
            <a:r>
              <a:rPr sz="4150" b="1" spc="30" dirty="0">
                <a:latin typeface="Arial"/>
                <a:cs typeface="Arial"/>
              </a:rPr>
              <a:t> </a:t>
            </a:r>
            <a:r>
              <a:rPr sz="4150" b="1" spc="-85" dirty="0">
                <a:latin typeface="Arial"/>
                <a:cs typeface="Arial"/>
              </a:rPr>
              <a:t>require </a:t>
            </a:r>
            <a:r>
              <a:rPr sz="4150" b="1" spc="-40" dirty="0">
                <a:latin typeface="Arial"/>
                <a:cs typeface="Arial"/>
              </a:rPr>
              <a:t>frequent </a:t>
            </a:r>
            <a:r>
              <a:rPr sz="4150" b="1" spc="-150" dirty="0">
                <a:latin typeface="Arial"/>
                <a:cs typeface="Arial"/>
              </a:rPr>
              <a:t>changes. </a:t>
            </a:r>
            <a:r>
              <a:rPr sz="4150" b="1" spc="-85" dirty="0">
                <a:latin typeface="Arial"/>
                <a:cs typeface="Arial"/>
              </a:rPr>
              <a:t>Furthermore, </a:t>
            </a:r>
            <a:r>
              <a:rPr sz="4150" b="1" spc="20" dirty="0">
                <a:latin typeface="Arial"/>
                <a:cs typeface="Arial"/>
              </a:rPr>
              <a:t>it </a:t>
            </a:r>
            <a:r>
              <a:rPr sz="4150" b="1" spc="-160" dirty="0">
                <a:latin typeface="Arial"/>
                <a:cs typeface="Arial"/>
              </a:rPr>
              <a:t>also ensures </a:t>
            </a:r>
            <a:r>
              <a:rPr sz="4150" b="1" spc="25" dirty="0">
                <a:latin typeface="Arial"/>
                <a:cs typeface="Arial"/>
              </a:rPr>
              <a:t>that </a:t>
            </a:r>
            <a:r>
              <a:rPr sz="4150" b="1" spc="-95" dirty="0">
                <a:latin typeface="Arial"/>
                <a:cs typeface="Arial"/>
              </a:rPr>
              <a:t>all </a:t>
            </a:r>
            <a:r>
              <a:rPr sz="4150" b="1" spc="-30" dirty="0">
                <a:latin typeface="Arial"/>
                <a:cs typeface="Arial"/>
              </a:rPr>
              <a:t>the </a:t>
            </a:r>
            <a:r>
              <a:rPr sz="4150" b="1" spc="-25" dirty="0">
                <a:latin typeface="Arial"/>
                <a:cs typeface="Arial"/>
              </a:rPr>
              <a:t> </a:t>
            </a:r>
            <a:r>
              <a:rPr sz="4150" b="1" spc="-125" dirty="0">
                <a:latin typeface="Arial"/>
                <a:cs typeface="Arial"/>
              </a:rPr>
              <a:t>components</a:t>
            </a:r>
            <a:r>
              <a:rPr sz="4150" b="1" spc="-35" dirty="0">
                <a:latin typeface="Arial"/>
                <a:cs typeface="Arial"/>
              </a:rPr>
              <a:t> </a:t>
            </a:r>
            <a:r>
              <a:rPr sz="4150" b="1" spc="-30" dirty="0">
                <a:latin typeface="Arial"/>
                <a:cs typeface="Arial"/>
              </a:rPr>
              <a:t>of</a:t>
            </a:r>
            <a:r>
              <a:rPr sz="4150" b="1" spc="-35" dirty="0">
                <a:latin typeface="Arial"/>
                <a:cs typeface="Arial"/>
              </a:rPr>
              <a:t> </a:t>
            </a:r>
            <a:r>
              <a:rPr sz="4150" b="1" spc="-95" dirty="0">
                <a:latin typeface="Arial"/>
                <a:cs typeface="Arial"/>
              </a:rPr>
              <a:t>an</a:t>
            </a:r>
            <a:r>
              <a:rPr sz="4150" b="1" spc="-35" dirty="0">
                <a:latin typeface="Arial"/>
                <a:cs typeface="Arial"/>
              </a:rPr>
              <a:t> </a:t>
            </a:r>
            <a:r>
              <a:rPr sz="4150" b="1" spc="-90" dirty="0">
                <a:latin typeface="Arial"/>
                <a:cs typeface="Arial"/>
              </a:rPr>
              <a:t>application</a:t>
            </a:r>
            <a:r>
              <a:rPr sz="4150" b="1" spc="-35" dirty="0">
                <a:latin typeface="Arial"/>
                <a:cs typeface="Arial"/>
              </a:rPr>
              <a:t> </a:t>
            </a:r>
            <a:r>
              <a:rPr sz="4150" b="1" spc="-75" dirty="0">
                <a:latin typeface="Arial"/>
                <a:cs typeface="Arial"/>
              </a:rPr>
              <a:t>are</a:t>
            </a:r>
            <a:r>
              <a:rPr sz="4150" b="1" spc="-35" dirty="0">
                <a:latin typeface="Arial"/>
                <a:cs typeface="Arial"/>
              </a:rPr>
              <a:t> integrated </a:t>
            </a:r>
            <a:r>
              <a:rPr sz="4150" b="1" spc="-90" dirty="0">
                <a:latin typeface="Arial"/>
                <a:cs typeface="Arial"/>
              </a:rPr>
              <a:t>properly.</a:t>
            </a:r>
            <a:endParaRPr sz="4150">
              <a:latin typeface="Arial"/>
              <a:cs typeface="Arial"/>
            </a:endParaRPr>
          </a:p>
          <a:p>
            <a:pPr>
              <a:lnSpc>
                <a:spcPct val="100000"/>
              </a:lnSpc>
              <a:spcBef>
                <a:spcPts val="20"/>
              </a:spcBef>
            </a:pPr>
            <a:endParaRPr sz="5000">
              <a:latin typeface="Arial"/>
              <a:cs typeface="Arial"/>
            </a:endParaRPr>
          </a:p>
          <a:p>
            <a:pPr marL="12700" marR="5080">
              <a:lnSpc>
                <a:spcPct val="115999"/>
              </a:lnSpc>
            </a:pPr>
            <a:r>
              <a:rPr sz="4150" b="1" spc="-55" dirty="0">
                <a:latin typeface="Arial"/>
                <a:cs typeface="Arial"/>
              </a:rPr>
              <a:t>In</a:t>
            </a:r>
            <a:r>
              <a:rPr sz="4150" b="1" spc="535" dirty="0">
                <a:latin typeface="Arial"/>
                <a:cs typeface="Arial"/>
              </a:rPr>
              <a:t> </a:t>
            </a:r>
            <a:r>
              <a:rPr sz="4150" b="1" spc="-30" dirty="0">
                <a:latin typeface="Arial"/>
                <a:cs typeface="Arial"/>
              </a:rPr>
              <a:t>the</a:t>
            </a:r>
            <a:r>
              <a:rPr sz="4150" b="1" spc="535" dirty="0">
                <a:latin typeface="Arial"/>
                <a:cs typeface="Arial"/>
              </a:rPr>
              <a:t> </a:t>
            </a:r>
            <a:r>
              <a:rPr sz="4150" b="1" spc="-114" dirty="0">
                <a:latin typeface="Arial"/>
                <a:cs typeface="Arial"/>
              </a:rPr>
              <a:t>SDLC,</a:t>
            </a:r>
            <a:r>
              <a:rPr sz="4150" b="1" spc="540" dirty="0">
                <a:latin typeface="Arial"/>
                <a:cs typeface="Arial"/>
              </a:rPr>
              <a:t> </a:t>
            </a:r>
            <a:r>
              <a:rPr sz="4150" b="1" spc="-90" dirty="0">
                <a:latin typeface="Arial"/>
                <a:cs typeface="Arial"/>
              </a:rPr>
              <a:t>CI</a:t>
            </a:r>
            <a:r>
              <a:rPr sz="4150" b="1" spc="535" dirty="0">
                <a:latin typeface="Arial"/>
                <a:cs typeface="Arial"/>
              </a:rPr>
              <a:t> </a:t>
            </a:r>
            <a:r>
              <a:rPr sz="4150" b="1" spc="-105" dirty="0">
                <a:latin typeface="Arial"/>
                <a:cs typeface="Arial"/>
              </a:rPr>
              <a:t>mainly</a:t>
            </a:r>
            <a:r>
              <a:rPr sz="4150" b="1" spc="540" dirty="0">
                <a:latin typeface="Arial"/>
                <a:cs typeface="Arial"/>
              </a:rPr>
              <a:t> </a:t>
            </a:r>
            <a:r>
              <a:rPr sz="4150" b="1" spc="-170" dirty="0">
                <a:latin typeface="Arial"/>
                <a:cs typeface="Arial"/>
              </a:rPr>
              <a:t>covers</a:t>
            </a:r>
            <a:r>
              <a:rPr sz="4150" b="1" spc="535" dirty="0">
                <a:latin typeface="Arial"/>
                <a:cs typeface="Arial"/>
              </a:rPr>
              <a:t> </a:t>
            </a:r>
            <a:r>
              <a:rPr sz="4150" b="1" spc="-30" dirty="0">
                <a:latin typeface="Arial"/>
                <a:cs typeface="Arial"/>
              </a:rPr>
              <a:t>the</a:t>
            </a:r>
            <a:r>
              <a:rPr sz="4150" b="1" spc="540" dirty="0">
                <a:latin typeface="Arial"/>
                <a:cs typeface="Arial"/>
              </a:rPr>
              <a:t> </a:t>
            </a:r>
            <a:r>
              <a:rPr sz="4150" b="1" spc="-145" dirty="0">
                <a:latin typeface="Arial"/>
                <a:cs typeface="Arial"/>
              </a:rPr>
              <a:t>Source</a:t>
            </a:r>
            <a:r>
              <a:rPr sz="4150" b="1" spc="535" dirty="0">
                <a:latin typeface="Arial"/>
                <a:cs typeface="Arial"/>
              </a:rPr>
              <a:t> </a:t>
            </a:r>
            <a:r>
              <a:rPr sz="4150" b="1" spc="-80" dirty="0">
                <a:latin typeface="Arial"/>
                <a:cs typeface="Arial"/>
              </a:rPr>
              <a:t>and</a:t>
            </a:r>
            <a:r>
              <a:rPr sz="4150" b="1" spc="540" dirty="0">
                <a:latin typeface="Arial"/>
                <a:cs typeface="Arial"/>
              </a:rPr>
              <a:t> </a:t>
            </a:r>
            <a:r>
              <a:rPr sz="4150" b="1" spc="-114" dirty="0">
                <a:latin typeface="Arial"/>
                <a:cs typeface="Arial"/>
              </a:rPr>
              <a:t>Build</a:t>
            </a:r>
            <a:r>
              <a:rPr sz="4150" b="1" spc="535" dirty="0">
                <a:latin typeface="Arial"/>
                <a:cs typeface="Arial"/>
              </a:rPr>
              <a:t> </a:t>
            </a:r>
            <a:r>
              <a:rPr sz="4150" b="1" spc="-155" dirty="0">
                <a:latin typeface="Arial"/>
                <a:cs typeface="Arial"/>
              </a:rPr>
              <a:t>phases.</a:t>
            </a:r>
            <a:r>
              <a:rPr sz="4150" b="1" spc="540" dirty="0">
                <a:latin typeface="Arial"/>
                <a:cs typeface="Arial"/>
              </a:rPr>
              <a:t> </a:t>
            </a:r>
            <a:r>
              <a:rPr sz="4150" b="1" spc="75" dirty="0">
                <a:latin typeface="Arial"/>
                <a:cs typeface="Arial"/>
              </a:rPr>
              <a:t>A</a:t>
            </a:r>
            <a:r>
              <a:rPr sz="4150" b="1" spc="535" dirty="0">
                <a:latin typeface="Arial"/>
                <a:cs typeface="Arial"/>
              </a:rPr>
              <a:t> </a:t>
            </a:r>
            <a:r>
              <a:rPr sz="4150" b="1" spc="-90" dirty="0">
                <a:latin typeface="Arial"/>
                <a:cs typeface="Arial"/>
              </a:rPr>
              <a:t>CI </a:t>
            </a:r>
            <a:r>
              <a:rPr sz="4150" b="1" spc="-1135" dirty="0">
                <a:latin typeface="Arial"/>
                <a:cs typeface="Arial"/>
              </a:rPr>
              <a:t> </a:t>
            </a:r>
            <a:r>
              <a:rPr sz="4150" b="1" spc="-95" dirty="0">
                <a:latin typeface="Arial"/>
                <a:cs typeface="Arial"/>
              </a:rPr>
              <a:t>pipeline</a:t>
            </a:r>
            <a:r>
              <a:rPr sz="4150" b="1" spc="-40" dirty="0">
                <a:latin typeface="Arial"/>
                <a:cs typeface="Arial"/>
              </a:rPr>
              <a:t> </a:t>
            </a:r>
            <a:r>
              <a:rPr sz="4150" b="1" spc="-95" dirty="0">
                <a:latin typeface="Arial"/>
                <a:cs typeface="Arial"/>
              </a:rPr>
              <a:t>typically</a:t>
            </a:r>
            <a:r>
              <a:rPr sz="4150" b="1" spc="-35" dirty="0">
                <a:latin typeface="Arial"/>
                <a:cs typeface="Arial"/>
              </a:rPr>
              <a:t> </a:t>
            </a:r>
            <a:r>
              <a:rPr sz="4150" b="1" spc="-145" dirty="0">
                <a:latin typeface="Arial"/>
                <a:cs typeface="Arial"/>
              </a:rPr>
              <a:t>involves</a:t>
            </a:r>
            <a:r>
              <a:rPr sz="4150" b="1" spc="-35" dirty="0">
                <a:latin typeface="Arial"/>
                <a:cs typeface="Arial"/>
              </a:rPr>
              <a:t> </a:t>
            </a:r>
            <a:r>
              <a:rPr sz="4150" b="1" spc="-100" dirty="0">
                <a:latin typeface="Arial"/>
                <a:cs typeface="Arial"/>
              </a:rPr>
              <a:t>these</a:t>
            </a:r>
            <a:r>
              <a:rPr sz="4150" b="1" spc="-35" dirty="0">
                <a:latin typeface="Arial"/>
                <a:cs typeface="Arial"/>
              </a:rPr>
              <a:t> </a:t>
            </a:r>
            <a:r>
              <a:rPr sz="4150" b="1" spc="-165" dirty="0">
                <a:latin typeface="Arial"/>
                <a:cs typeface="Arial"/>
              </a:rPr>
              <a:t>steps:</a:t>
            </a:r>
            <a:endParaRPr sz="4150">
              <a:latin typeface="Arial"/>
              <a:cs typeface="Arial"/>
            </a:endParaRPr>
          </a:p>
          <a:p>
            <a:pPr marL="907415">
              <a:lnSpc>
                <a:spcPct val="100000"/>
              </a:lnSpc>
              <a:spcBef>
                <a:spcPts val="795"/>
              </a:spcBef>
            </a:pPr>
            <a:r>
              <a:rPr sz="4150" b="1" spc="-20" dirty="0">
                <a:latin typeface="Arial"/>
                <a:cs typeface="Arial"/>
              </a:rPr>
              <a:t>Detect</a:t>
            </a:r>
            <a:r>
              <a:rPr sz="4150" b="1" spc="-40" dirty="0">
                <a:latin typeface="Arial"/>
                <a:cs typeface="Arial"/>
              </a:rPr>
              <a:t> </a:t>
            </a:r>
            <a:r>
              <a:rPr sz="4150" b="1" spc="-150" dirty="0">
                <a:latin typeface="Arial"/>
                <a:cs typeface="Arial"/>
              </a:rPr>
              <a:t>changes</a:t>
            </a:r>
            <a:r>
              <a:rPr sz="4150" b="1" spc="-40" dirty="0">
                <a:latin typeface="Arial"/>
                <a:cs typeface="Arial"/>
              </a:rPr>
              <a:t> </a:t>
            </a:r>
            <a:r>
              <a:rPr sz="4150" b="1" spc="-110" dirty="0">
                <a:latin typeface="Arial"/>
                <a:cs typeface="Arial"/>
              </a:rPr>
              <a:t>in</a:t>
            </a:r>
            <a:r>
              <a:rPr sz="4150" b="1" spc="-40" dirty="0">
                <a:latin typeface="Arial"/>
                <a:cs typeface="Arial"/>
              </a:rPr>
              <a:t> </a:t>
            </a:r>
            <a:r>
              <a:rPr sz="4150" b="1" spc="-30" dirty="0">
                <a:latin typeface="Arial"/>
                <a:cs typeface="Arial"/>
              </a:rPr>
              <a:t>the</a:t>
            </a:r>
            <a:r>
              <a:rPr sz="4150" b="1" spc="-40" dirty="0">
                <a:latin typeface="Arial"/>
                <a:cs typeface="Arial"/>
              </a:rPr>
              <a:t> </a:t>
            </a:r>
            <a:r>
              <a:rPr sz="4150" b="1" spc="-155" dirty="0">
                <a:latin typeface="Arial"/>
                <a:cs typeface="Arial"/>
              </a:rPr>
              <a:t>code</a:t>
            </a:r>
            <a:endParaRPr sz="4150">
              <a:latin typeface="Arial"/>
              <a:cs typeface="Arial"/>
            </a:endParaRPr>
          </a:p>
          <a:p>
            <a:pPr marL="907415">
              <a:lnSpc>
                <a:spcPct val="100000"/>
              </a:lnSpc>
              <a:spcBef>
                <a:spcPts val="795"/>
              </a:spcBef>
            </a:pPr>
            <a:r>
              <a:rPr sz="4150" b="1" spc="-65" dirty="0">
                <a:latin typeface="Arial"/>
                <a:cs typeface="Arial"/>
              </a:rPr>
              <a:t>Analyze</a:t>
            </a:r>
            <a:r>
              <a:rPr sz="4150" b="1" spc="-30" dirty="0">
                <a:latin typeface="Arial"/>
                <a:cs typeface="Arial"/>
              </a:rPr>
              <a:t> the </a:t>
            </a:r>
            <a:r>
              <a:rPr sz="4150" b="1" spc="-70" dirty="0">
                <a:latin typeface="Arial"/>
                <a:cs typeface="Arial"/>
              </a:rPr>
              <a:t>quality</a:t>
            </a:r>
            <a:r>
              <a:rPr sz="4150" b="1" spc="-30" dirty="0">
                <a:latin typeface="Arial"/>
                <a:cs typeface="Arial"/>
              </a:rPr>
              <a:t> of the </a:t>
            </a:r>
            <a:r>
              <a:rPr sz="4150" b="1" spc="-175" dirty="0">
                <a:latin typeface="Arial"/>
                <a:cs typeface="Arial"/>
              </a:rPr>
              <a:t>source</a:t>
            </a:r>
            <a:r>
              <a:rPr sz="4150" b="1" spc="-30" dirty="0">
                <a:latin typeface="Arial"/>
                <a:cs typeface="Arial"/>
              </a:rPr>
              <a:t> </a:t>
            </a:r>
            <a:r>
              <a:rPr sz="4150" b="1" spc="-155" dirty="0">
                <a:latin typeface="Arial"/>
                <a:cs typeface="Arial"/>
              </a:rPr>
              <a:t>code</a:t>
            </a:r>
            <a:endParaRPr sz="4150">
              <a:latin typeface="Arial"/>
              <a:cs typeface="Arial"/>
            </a:endParaRPr>
          </a:p>
        </p:txBody>
      </p:sp>
      <p:sp>
        <p:nvSpPr>
          <p:cNvPr id="7" name="object 7"/>
          <p:cNvSpPr/>
          <p:nvPr/>
        </p:nvSpPr>
        <p:spPr>
          <a:xfrm>
            <a:off x="15824263" y="6533667"/>
            <a:ext cx="1952625" cy="1951989"/>
          </a:xfrm>
          <a:custGeom>
            <a:avLst/>
            <a:gdLst/>
            <a:ahLst/>
            <a:cxnLst/>
            <a:rect l="l" t="t" r="r" b="b"/>
            <a:pathLst>
              <a:path w="1952625" h="1951990">
                <a:moveTo>
                  <a:pt x="565658" y="1860892"/>
                </a:moveTo>
                <a:lnTo>
                  <a:pt x="90512" y="1385747"/>
                </a:lnTo>
                <a:lnTo>
                  <a:pt x="113322" y="1432052"/>
                </a:lnTo>
                <a:lnTo>
                  <a:pt x="138772" y="1477340"/>
                </a:lnTo>
                <a:lnTo>
                  <a:pt x="166865" y="1521510"/>
                </a:lnTo>
                <a:lnTo>
                  <a:pt x="197599" y="1564411"/>
                </a:lnTo>
                <a:lnTo>
                  <a:pt x="230974" y="1605940"/>
                </a:lnTo>
                <a:lnTo>
                  <a:pt x="266992" y="1645945"/>
                </a:lnTo>
                <a:lnTo>
                  <a:pt x="295656" y="1675269"/>
                </a:lnTo>
                <a:lnTo>
                  <a:pt x="345465" y="1720430"/>
                </a:lnTo>
                <a:lnTo>
                  <a:pt x="386994" y="1753806"/>
                </a:lnTo>
                <a:lnTo>
                  <a:pt x="429895" y="1784540"/>
                </a:lnTo>
                <a:lnTo>
                  <a:pt x="474065" y="1812632"/>
                </a:lnTo>
                <a:lnTo>
                  <a:pt x="519353" y="1838083"/>
                </a:lnTo>
                <a:lnTo>
                  <a:pt x="565658" y="1860892"/>
                </a:lnTo>
                <a:close/>
              </a:path>
              <a:path w="1952625" h="1951990">
                <a:moveTo>
                  <a:pt x="808507" y="1937067"/>
                </a:moveTo>
                <a:lnTo>
                  <a:pt x="14338" y="1142898"/>
                </a:lnTo>
                <a:lnTo>
                  <a:pt x="19723" y="1170470"/>
                </a:lnTo>
                <a:lnTo>
                  <a:pt x="25742" y="1197762"/>
                </a:lnTo>
                <a:lnTo>
                  <a:pt x="39979" y="1251508"/>
                </a:lnTo>
                <a:lnTo>
                  <a:pt x="699897" y="1911426"/>
                </a:lnTo>
                <a:lnTo>
                  <a:pt x="754202" y="1925662"/>
                </a:lnTo>
                <a:lnTo>
                  <a:pt x="808507" y="1937067"/>
                </a:lnTo>
                <a:close/>
              </a:path>
              <a:path w="1952625" h="1951990">
                <a:moveTo>
                  <a:pt x="990269" y="1951405"/>
                </a:moveTo>
                <a:lnTo>
                  <a:pt x="0" y="961136"/>
                </a:lnTo>
                <a:lnTo>
                  <a:pt x="152" y="982751"/>
                </a:lnTo>
                <a:lnTo>
                  <a:pt x="660" y="1004506"/>
                </a:lnTo>
                <a:lnTo>
                  <a:pt x="3022" y="1047864"/>
                </a:lnTo>
                <a:lnTo>
                  <a:pt x="904290" y="1949132"/>
                </a:lnTo>
                <a:lnTo>
                  <a:pt x="947280" y="1951405"/>
                </a:lnTo>
                <a:lnTo>
                  <a:pt x="968768" y="1951685"/>
                </a:lnTo>
                <a:lnTo>
                  <a:pt x="990269" y="1951405"/>
                </a:lnTo>
                <a:close/>
              </a:path>
              <a:path w="1952625" h="1951990">
                <a:moveTo>
                  <a:pt x="1143368" y="1937067"/>
                </a:moveTo>
                <a:lnTo>
                  <a:pt x="14338" y="808786"/>
                </a:lnTo>
                <a:lnTo>
                  <a:pt x="11531" y="827011"/>
                </a:lnTo>
                <a:lnTo>
                  <a:pt x="8864" y="845362"/>
                </a:lnTo>
                <a:lnTo>
                  <a:pt x="6489" y="863727"/>
                </a:lnTo>
                <a:lnTo>
                  <a:pt x="4533" y="881938"/>
                </a:lnTo>
                <a:lnTo>
                  <a:pt x="1069467" y="1946871"/>
                </a:lnTo>
                <a:lnTo>
                  <a:pt x="1088009" y="1944916"/>
                </a:lnTo>
                <a:lnTo>
                  <a:pt x="1106411" y="1942541"/>
                </a:lnTo>
                <a:lnTo>
                  <a:pt x="1143368" y="1937067"/>
                </a:lnTo>
                <a:close/>
              </a:path>
              <a:path w="1952625" h="1951990">
                <a:moveTo>
                  <a:pt x="1277620" y="1903882"/>
                </a:moveTo>
                <a:lnTo>
                  <a:pt x="47523" y="674535"/>
                </a:lnTo>
                <a:lnTo>
                  <a:pt x="42570" y="690511"/>
                </a:lnTo>
                <a:lnTo>
                  <a:pt x="37896" y="706691"/>
                </a:lnTo>
                <a:lnTo>
                  <a:pt x="33515" y="723011"/>
                </a:lnTo>
                <a:lnTo>
                  <a:pt x="29413" y="739406"/>
                </a:lnTo>
                <a:lnTo>
                  <a:pt x="1212761" y="1922741"/>
                </a:lnTo>
                <a:lnTo>
                  <a:pt x="1229156" y="1918627"/>
                </a:lnTo>
                <a:lnTo>
                  <a:pt x="1245476" y="1914156"/>
                </a:lnTo>
                <a:lnTo>
                  <a:pt x="1261656" y="1909267"/>
                </a:lnTo>
                <a:lnTo>
                  <a:pt x="1277620" y="1903882"/>
                </a:lnTo>
                <a:close/>
              </a:path>
              <a:path w="1952625" h="1951990">
                <a:moveTo>
                  <a:pt x="1396784" y="1855622"/>
                </a:moveTo>
                <a:lnTo>
                  <a:pt x="95034" y="554621"/>
                </a:lnTo>
                <a:lnTo>
                  <a:pt x="88392" y="569214"/>
                </a:lnTo>
                <a:lnTo>
                  <a:pt x="82029" y="583653"/>
                </a:lnTo>
                <a:lnTo>
                  <a:pt x="75946" y="598106"/>
                </a:lnTo>
                <a:lnTo>
                  <a:pt x="70142" y="612698"/>
                </a:lnTo>
                <a:lnTo>
                  <a:pt x="1338707" y="1881263"/>
                </a:lnTo>
                <a:lnTo>
                  <a:pt x="1353400" y="1875345"/>
                </a:lnTo>
                <a:lnTo>
                  <a:pt x="1368031" y="1869008"/>
                </a:lnTo>
                <a:lnTo>
                  <a:pt x="1382509" y="1862378"/>
                </a:lnTo>
                <a:lnTo>
                  <a:pt x="1396784" y="1855622"/>
                </a:lnTo>
                <a:close/>
              </a:path>
              <a:path w="1952625" h="1951990">
                <a:moveTo>
                  <a:pt x="1503883" y="1796034"/>
                </a:moveTo>
                <a:lnTo>
                  <a:pt x="155371" y="447522"/>
                </a:lnTo>
                <a:lnTo>
                  <a:pt x="147027" y="460540"/>
                </a:lnTo>
                <a:lnTo>
                  <a:pt x="138963" y="473544"/>
                </a:lnTo>
                <a:lnTo>
                  <a:pt x="131191" y="486549"/>
                </a:lnTo>
                <a:lnTo>
                  <a:pt x="123698" y="499567"/>
                </a:lnTo>
                <a:lnTo>
                  <a:pt x="1451838" y="1827707"/>
                </a:lnTo>
                <a:lnTo>
                  <a:pt x="1464856" y="1820214"/>
                </a:lnTo>
                <a:lnTo>
                  <a:pt x="1477860" y="1812442"/>
                </a:lnTo>
                <a:lnTo>
                  <a:pt x="1490865" y="1804377"/>
                </a:lnTo>
                <a:lnTo>
                  <a:pt x="1503883" y="1796034"/>
                </a:lnTo>
                <a:close/>
              </a:path>
              <a:path w="1952625" h="1951990">
                <a:moveTo>
                  <a:pt x="1600415" y="1725142"/>
                </a:moveTo>
                <a:lnTo>
                  <a:pt x="226263" y="350989"/>
                </a:lnTo>
                <a:lnTo>
                  <a:pt x="207505" y="374370"/>
                </a:lnTo>
                <a:lnTo>
                  <a:pt x="189306" y="397751"/>
                </a:lnTo>
                <a:lnTo>
                  <a:pt x="1553654" y="1762099"/>
                </a:lnTo>
                <a:lnTo>
                  <a:pt x="1577314" y="1743900"/>
                </a:lnTo>
                <a:lnTo>
                  <a:pt x="1588973" y="1734629"/>
                </a:lnTo>
                <a:lnTo>
                  <a:pt x="1600415" y="1725142"/>
                </a:lnTo>
                <a:close/>
              </a:path>
              <a:path w="1952625" h="1951990">
                <a:moveTo>
                  <a:pt x="1686394" y="1644446"/>
                </a:moveTo>
                <a:lnTo>
                  <a:pt x="306959" y="265010"/>
                </a:lnTo>
                <a:lnTo>
                  <a:pt x="285851" y="285369"/>
                </a:lnTo>
                <a:lnTo>
                  <a:pt x="265480" y="306489"/>
                </a:lnTo>
                <a:lnTo>
                  <a:pt x="1644916" y="1685925"/>
                </a:lnTo>
                <a:lnTo>
                  <a:pt x="1666036" y="1665554"/>
                </a:lnTo>
                <a:lnTo>
                  <a:pt x="1686394" y="1644446"/>
                </a:lnTo>
                <a:close/>
              </a:path>
              <a:path w="1952625" h="1951990">
                <a:moveTo>
                  <a:pt x="1762569" y="1553184"/>
                </a:moveTo>
                <a:lnTo>
                  <a:pt x="398221" y="188836"/>
                </a:lnTo>
                <a:lnTo>
                  <a:pt x="374840" y="207035"/>
                </a:lnTo>
                <a:lnTo>
                  <a:pt x="351459" y="225793"/>
                </a:lnTo>
                <a:lnTo>
                  <a:pt x="1725612" y="1599946"/>
                </a:lnTo>
                <a:lnTo>
                  <a:pt x="1735099" y="1588503"/>
                </a:lnTo>
                <a:lnTo>
                  <a:pt x="1744370" y="1576844"/>
                </a:lnTo>
                <a:lnTo>
                  <a:pt x="1762569" y="1553184"/>
                </a:lnTo>
                <a:close/>
              </a:path>
              <a:path w="1952625" h="1951990">
                <a:moveTo>
                  <a:pt x="1828190" y="1451368"/>
                </a:moveTo>
                <a:lnTo>
                  <a:pt x="500037" y="123215"/>
                </a:lnTo>
                <a:lnTo>
                  <a:pt x="487032" y="130708"/>
                </a:lnTo>
                <a:lnTo>
                  <a:pt x="474014" y="138493"/>
                </a:lnTo>
                <a:lnTo>
                  <a:pt x="461010" y="146558"/>
                </a:lnTo>
                <a:lnTo>
                  <a:pt x="448005" y="154901"/>
                </a:lnTo>
                <a:lnTo>
                  <a:pt x="1796503" y="1503400"/>
                </a:lnTo>
                <a:lnTo>
                  <a:pt x="1804847" y="1490395"/>
                </a:lnTo>
                <a:lnTo>
                  <a:pt x="1812912" y="1477391"/>
                </a:lnTo>
                <a:lnTo>
                  <a:pt x="1820697" y="1464373"/>
                </a:lnTo>
                <a:lnTo>
                  <a:pt x="1828190" y="1451368"/>
                </a:lnTo>
                <a:close/>
              </a:path>
              <a:path w="1952625" h="1951990">
                <a:moveTo>
                  <a:pt x="1861375" y="564426"/>
                </a:moveTo>
                <a:lnTo>
                  <a:pt x="1840217" y="521538"/>
                </a:lnTo>
                <a:lnTo>
                  <a:pt x="1816836" y="479552"/>
                </a:lnTo>
                <a:lnTo>
                  <a:pt x="1791220" y="438531"/>
                </a:lnTo>
                <a:lnTo>
                  <a:pt x="1763344" y="398526"/>
                </a:lnTo>
                <a:lnTo>
                  <a:pt x="1733194" y="359625"/>
                </a:lnTo>
                <a:lnTo>
                  <a:pt x="1700758" y="321881"/>
                </a:lnTo>
                <a:lnTo>
                  <a:pt x="1666036" y="285369"/>
                </a:lnTo>
                <a:lnTo>
                  <a:pt x="1629752" y="250888"/>
                </a:lnTo>
                <a:lnTo>
                  <a:pt x="1592110" y="218541"/>
                </a:lnTo>
                <a:lnTo>
                  <a:pt x="1553197" y="188379"/>
                </a:lnTo>
                <a:lnTo>
                  <a:pt x="1513116" y="160426"/>
                </a:lnTo>
                <a:lnTo>
                  <a:pt x="1471980" y="134696"/>
                </a:lnTo>
                <a:lnTo>
                  <a:pt x="1429905" y="111226"/>
                </a:lnTo>
                <a:lnTo>
                  <a:pt x="1386979" y="90030"/>
                </a:lnTo>
                <a:lnTo>
                  <a:pt x="1861375" y="564426"/>
                </a:lnTo>
                <a:close/>
              </a:path>
              <a:path w="1952625" h="1951990">
                <a:moveTo>
                  <a:pt x="1881733" y="1338237"/>
                </a:moveTo>
                <a:lnTo>
                  <a:pt x="613168" y="69672"/>
                </a:lnTo>
                <a:lnTo>
                  <a:pt x="598576" y="75476"/>
                </a:lnTo>
                <a:lnTo>
                  <a:pt x="584136" y="81648"/>
                </a:lnTo>
                <a:lnTo>
                  <a:pt x="569683" y="88226"/>
                </a:lnTo>
                <a:lnTo>
                  <a:pt x="555091" y="95313"/>
                </a:lnTo>
                <a:lnTo>
                  <a:pt x="1856092" y="1396314"/>
                </a:lnTo>
                <a:lnTo>
                  <a:pt x="1862747" y="1382039"/>
                </a:lnTo>
                <a:lnTo>
                  <a:pt x="1869198" y="1367561"/>
                </a:lnTo>
                <a:lnTo>
                  <a:pt x="1881733" y="1338237"/>
                </a:lnTo>
                <a:close/>
              </a:path>
              <a:path w="1952625" h="1951990">
                <a:moveTo>
                  <a:pt x="1923211" y="1211529"/>
                </a:moveTo>
                <a:lnTo>
                  <a:pt x="739876" y="28943"/>
                </a:lnTo>
                <a:lnTo>
                  <a:pt x="723480" y="33045"/>
                </a:lnTo>
                <a:lnTo>
                  <a:pt x="707161" y="37426"/>
                </a:lnTo>
                <a:lnTo>
                  <a:pt x="690981" y="42100"/>
                </a:lnTo>
                <a:lnTo>
                  <a:pt x="675017" y="47040"/>
                </a:lnTo>
                <a:lnTo>
                  <a:pt x="1904365" y="1276388"/>
                </a:lnTo>
                <a:lnTo>
                  <a:pt x="1909318" y="1260106"/>
                </a:lnTo>
                <a:lnTo>
                  <a:pt x="1918677" y="1227810"/>
                </a:lnTo>
                <a:lnTo>
                  <a:pt x="1923211" y="1211529"/>
                </a:lnTo>
                <a:close/>
              </a:path>
              <a:path w="1952625" h="1951990">
                <a:moveTo>
                  <a:pt x="1937550" y="808037"/>
                </a:moveTo>
                <a:lnTo>
                  <a:pt x="1926424" y="753071"/>
                </a:lnTo>
                <a:lnTo>
                  <a:pt x="1911908" y="698677"/>
                </a:lnTo>
                <a:lnTo>
                  <a:pt x="1252728" y="39497"/>
                </a:lnTo>
                <a:lnTo>
                  <a:pt x="1198422" y="25361"/>
                </a:lnTo>
                <a:lnTo>
                  <a:pt x="1144130" y="14617"/>
                </a:lnTo>
                <a:lnTo>
                  <a:pt x="1937550" y="808037"/>
                </a:lnTo>
                <a:close/>
              </a:path>
              <a:path w="1952625" h="1951990">
                <a:moveTo>
                  <a:pt x="1947354" y="1068984"/>
                </a:moveTo>
                <a:lnTo>
                  <a:pt x="883170" y="4051"/>
                </a:lnTo>
                <a:lnTo>
                  <a:pt x="845934" y="8775"/>
                </a:lnTo>
                <a:lnTo>
                  <a:pt x="827493" y="11480"/>
                </a:lnTo>
                <a:lnTo>
                  <a:pt x="809256" y="14617"/>
                </a:lnTo>
                <a:lnTo>
                  <a:pt x="1937550" y="1142898"/>
                </a:lnTo>
                <a:lnTo>
                  <a:pt x="1940674" y="1124673"/>
                </a:lnTo>
                <a:lnTo>
                  <a:pt x="1943290" y="1106220"/>
                </a:lnTo>
                <a:lnTo>
                  <a:pt x="1945500" y="1087640"/>
                </a:lnTo>
                <a:lnTo>
                  <a:pt x="1947354" y="1068984"/>
                </a:lnTo>
                <a:close/>
              </a:path>
              <a:path w="1952625" h="1951990">
                <a:moveTo>
                  <a:pt x="1952053" y="968298"/>
                </a:moveTo>
                <a:lnTo>
                  <a:pt x="1950707" y="925309"/>
                </a:lnTo>
                <a:lnTo>
                  <a:pt x="1048346" y="2552"/>
                </a:lnTo>
                <a:lnTo>
                  <a:pt x="1005357" y="279"/>
                </a:lnTo>
                <a:lnTo>
                  <a:pt x="983856" y="0"/>
                </a:lnTo>
                <a:lnTo>
                  <a:pt x="962367" y="279"/>
                </a:lnTo>
                <a:lnTo>
                  <a:pt x="1951875" y="989799"/>
                </a:lnTo>
                <a:lnTo>
                  <a:pt x="1952053" y="968298"/>
                </a:lnTo>
                <a:close/>
              </a:path>
            </a:pathLst>
          </a:custGeom>
          <a:solidFill>
            <a:srgbClr val="DDDEDE"/>
          </a:solid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1200304"/>
              <a:ext cx="16230599" cy="8543924"/>
            </a:xfrm>
            <a:prstGeom prst="rect">
              <a:avLst/>
            </a:prstGeom>
          </p:spPr>
        </p:pic>
      </p:grpSp>
      <p:pic>
        <p:nvPicPr>
          <p:cNvPr id="5" name="object 5"/>
          <p:cNvPicPr/>
          <p:nvPr/>
        </p:nvPicPr>
        <p:blipFill>
          <a:blip r:embed="rId4" cstate="print"/>
          <a:stretch>
            <a:fillRect/>
          </a:stretch>
        </p:blipFill>
        <p:spPr>
          <a:xfrm>
            <a:off x="485774" y="536242"/>
            <a:ext cx="133349" cy="133349"/>
          </a:xfrm>
          <a:prstGeom prst="rect">
            <a:avLst/>
          </a:prstGeom>
        </p:spPr>
      </p:pic>
      <p:sp>
        <p:nvSpPr>
          <p:cNvPr id="6" name="object 6"/>
          <p:cNvSpPr txBox="1">
            <a:spLocks noGrp="1"/>
          </p:cNvSpPr>
          <p:nvPr>
            <p:ph type="title"/>
          </p:nvPr>
        </p:nvSpPr>
        <p:spPr>
          <a:xfrm>
            <a:off x="807640" y="241030"/>
            <a:ext cx="12503150" cy="604520"/>
          </a:xfrm>
          <a:prstGeom prst="rect">
            <a:avLst/>
          </a:prstGeom>
        </p:spPr>
        <p:txBody>
          <a:bodyPr vert="horz" wrap="square" lIns="0" tIns="12700" rIns="0" bIns="0" rtlCol="0">
            <a:spAutoFit/>
          </a:bodyPr>
          <a:lstStyle/>
          <a:p>
            <a:pPr marL="12700">
              <a:lnSpc>
                <a:spcPct val="100000"/>
              </a:lnSpc>
              <a:spcBef>
                <a:spcPts val="100"/>
              </a:spcBef>
            </a:pPr>
            <a:r>
              <a:rPr sz="3800" spc="-120" dirty="0">
                <a:latin typeface="Cambria"/>
                <a:cs typeface="Cambria"/>
              </a:rPr>
              <a:t>Type</a:t>
            </a:r>
            <a:r>
              <a:rPr sz="3800" spc="-114" dirty="0">
                <a:latin typeface="Cambria"/>
                <a:cs typeface="Cambria"/>
              </a:rPr>
              <a:t> </a:t>
            </a:r>
            <a:r>
              <a:rPr sz="3800" spc="-55" dirty="0">
                <a:latin typeface="Cambria"/>
                <a:cs typeface="Cambria"/>
              </a:rPr>
              <a:t>and</a:t>
            </a:r>
            <a:r>
              <a:rPr sz="3800" spc="-114" dirty="0">
                <a:latin typeface="Cambria"/>
                <a:cs typeface="Cambria"/>
              </a:rPr>
              <a:t> </a:t>
            </a:r>
            <a:r>
              <a:rPr sz="3800" spc="-70" dirty="0">
                <a:latin typeface="Cambria"/>
                <a:cs typeface="Cambria"/>
              </a:rPr>
              <a:t>confirm</a:t>
            </a:r>
            <a:r>
              <a:rPr sz="3800" spc="-110" dirty="0">
                <a:latin typeface="Cambria"/>
                <a:cs typeface="Cambria"/>
              </a:rPr>
              <a:t> </a:t>
            </a:r>
            <a:r>
              <a:rPr sz="3800" spc="-70" dirty="0">
                <a:latin typeface="Cambria"/>
                <a:cs typeface="Cambria"/>
              </a:rPr>
              <a:t>the</a:t>
            </a:r>
            <a:r>
              <a:rPr sz="3800" spc="-114" dirty="0">
                <a:latin typeface="Cambria"/>
                <a:cs typeface="Cambria"/>
              </a:rPr>
              <a:t> </a:t>
            </a:r>
            <a:r>
              <a:rPr sz="3800" spc="-190" dirty="0">
                <a:latin typeface="Cambria"/>
                <a:cs typeface="Cambria"/>
              </a:rPr>
              <a:t>new</a:t>
            </a:r>
            <a:r>
              <a:rPr sz="3800" spc="-114" dirty="0">
                <a:latin typeface="Cambria"/>
                <a:cs typeface="Cambria"/>
              </a:rPr>
              <a:t> </a:t>
            </a:r>
            <a:r>
              <a:rPr sz="3800" spc="-150" dirty="0">
                <a:latin typeface="Cambria"/>
                <a:cs typeface="Cambria"/>
              </a:rPr>
              <a:t>password</a:t>
            </a:r>
            <a:r>
              <a:rPr sz="3800" spc="-110" dirty="0">
                <a:latin typeface="Cambria"/>
                <a:cs typeface="Cambria"/>
              </a:rPr>
              <a:t> </a:t>
            </a:r>
            <a:r>
              <a:rPr sz="3800" spc="-55" dirty="0">
                <a:latin typeface="Cambria"/>
                <a:cs typeface="Cambria"/>
              </a:rPr>
              <a:t>and</a:t>
            </a:r>
            <a:r>
              <a:rPr sz="3800" spc="-114" dirty="0">
                <a:latin typeface="Cambria"/>
                <a:cs typeface="Cambria"/>
              </a:rPr>
              <a:t> </a:t>
            </a:r>
            <a:r>
              <a:rPr sz="3800" spc="-55" dirty="0">
                <a:latin typeface="Cambria"/>
                <a:cs typeface="Cambria"/>
              </a:rPr>
              <a:t>then</a:t>
            </a:r>
            <a:r>
              <a:rPr sz="3800" spc="-114" dirty="0">
                <a:latin typeface="Cambria"/>
                <a:cs typeface="Cambria"/>
              </a:rPr>
              <a:t> </a:t>
            </a:r>
            <a:r>
              <a:rPr sz="3800" spc="-65" dirty="0">
                <a:latin typeface="Cambria"/>
                <a:cs typeface="Cambria"/>
              </a:rPr>
              <a:t>apply</a:t>
            </a:r>
            <a:r>
              <a:rPr sz="3800" spc="-110" dirty="0">
                <a:latin typeface="Cambria"/>
                <a:cs typeface="Cambria"/>
              </a:rPr>
              <a:t> </a:t>
            </a:r>
            <a:r>
              <a:rPr sz="3800" spc="-55" dirty="0">
                <a:latin typeface="Cambria"/>
                <a:cs typeface="Cambria"/>
              </a:rPr>
              <a:t>and</a:t>
            </a:r>
            <a:r>
              <a:rPr sz="3800" spc="-114" dirty="0">
                <a:latin typeface="Cambria"/>
                <a:cs typeface="Cambria"/>
              </a:rPr>
              <a:t> </a:t>
            </a:r>
            <a:r>
              <a:rPr sz="3800" spc="-140" dirty="0">
                <a:latin typeface="Cambria"/>
                <a:cs typeface="Cambria"/>
              </a:rPr>
              <a:t>save</a:t>
            </a:r>
            <a:r>
              <a:rPr sz="3800" spc="-114" dirty="0">
                <a:latin typeface="Cambria"/>
                <a:cs typeface="Cambria"/>
              </a:rPr>
              <a:t> </a:t>
            </a:r>
            <a:r>
              <a:rPr sz="3800" spc="-35" dirty="0">
                <a:latin typeface="Cambria"/>
                <a:cs typeface="Cambria"/>
              </a:rPr>
              <a:t>it</a:t>
            </a:r>
            <a:r>
              <a:rPr sz="3800" spc="-110" dirty="0">
                <a:latin typeface="Cambria"/>
                <a:cs typeface="Cambria"/>
              </a:rPr>
              <a:t> </a:t>
            </a:r>
            <a:r>
              <a:rPr sz="3800" spc="-30" dirty="0">
                <a:latin typeface="Cambria"/>
                <a:cs typeface="Cambria"/>
              </a:rPr>
              <a:t>.</a:t>
            </a:r>
            <a:endParaRPr sz="3800">
              <a:latin typeface="Cambria"/>
              <a:cs typeface="Cambri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1223648"/>
              <a:ext cx="16230599" cy="8496299"/>
            </a:xfrm>
            <a:prstGeom prst="rect">
              <a:avLst/>
            </a:prstGeom>
          </p:spPr>
        </p:pic>
      </p:grpSp>
      <p:pic>
        <p:nvPicPr>
          <p:cNvPr id="5" name="object 5"/>
          <p:cNvPicPr/>
          <p:nvPr/>
        </p:nvPicPr>
        <p:blipFill>
          <a:blip r:embed="rId4" cstate="print"/>
          <a:stretch>
            <a:fillRect/>
          </a:stretch>
        </p:blipFill>
        <p:spPr>
          <a:xfrm>
            <a:off x="485774" y="536242"/>
            <a:ext cx="133349" cy="133349"/>
          </a:xfrm>
          <a:prstGeom prst="rect">
            <a:avLst/>
          </a:prstGeom>
        </p:spPr>
      </p:pic>
      <p:sp>
        <p:nvSpPr>
          <p:cNvPr id="6" name="object 6"/>
          <p:cNvSpPr txBox="1">
            <a:spLocks noGrp="1"/>
          </p:cNvSpPr>
          <p:nvPr>
            <p:ph type="title"/>
          </p:nvPr>
        </p:nvSpPr>
        <p:spPr>
          <a:xfrm>
            <a:off x="807640" y="241030"/>
            <a:ext cx="6882130" cy="604520"/>
          </a:xfrm>
          <a:prstGeom prst="rect">
            <a:avLst/>
          </a:prstGeom>
        </p:spPr>
        <p:txBody>
          <a:bodyPr vert="horz" wrap="square" lIns="0" tIns="12700" rIns="0" bIns="0" rtlCol="0">
            <a:spAutoFit/>
          </a:bodyPr>
          <a:lstStyle/>
          <a:p>
            <a:pPr marL="12700">
              <a:lnSpc>
                <a:spcPct val="100000"/>
              </a:lnSpc>
              <a:spcBef>
                <a:spcPts val="100"/>
              </a:spcBef>
            </a:pPr>
            <a:r>
              <a:rPr sz="3800" spc="-90" dirty="0">
                <a:latin typeface="Cambria"/>
                <a:cs typeface="Cambria"/>
              </a:rPr>
              <a:t>Login</a:t>
            </a:r>
            <a:r>
              <a:rPr sz="3800" spc="-120" dirty="0">
                <a:latin typeface="Cambria"/>
                <a:cs typeface="Cambria"/>
              </a:rPr>
              <a:t> </a:t>
            </a:r>
            <a:r>
              <a:rPr sz="3800" spc="-50" dirty="0">
                <a:latin typeface="Cambria"/>
                <a:cs typeface="Cambria"/>
              </a:rPr>
              <a:t>again</a:t>
            </a:r>
            <a:r>
              <a:rPr sz="3800" spc="-114" dirty="0">
                <a:latin typeface="Cambria"/>
                <a:cs typeface="Cambria"/>
              </a:rPr>
              <a:t> </a:t>
            </a:r>
            <a:r>
              <a:rPr sz="3800" spc="-50" dirty="0">
                <a:latin typeface="Cambria"/>
                <a:cs typeface="Cambria"/>
              </a:rPr>
              <a:t>using</a:t>
            </a:r>
            <a:r>
              <a:rPr sz="3800" spc="-114" dirty="0">
                <a:latin typeface="Cambria"/>
                <a:cs typeface="Cambria"/>
              </a:rPr>
              <a:t> </a:t>
            </a:r>
            <a:r>
              <a:rPr sz="3800" spc="-90" dirty="0">
                <a:latin typeface="Cambria"/>
                <a:cs typeface="Cambria"/>
              </a:rPr>
              <a:t>your</a:t>
            </a:r>
            <a:r>
              <a:rPr sz="3800" spc="-114" dirty="0">
                <a:latin typeface="Cambria"/>
                <a:cs typeface="Cambria"/>
              </a:rPr>
              <a:t> </a:t>
            </a:r>
            <a:r>
              <a:rPr sz="3800" spc="-75" dirty="0">
                <a:latin typeface="Cambria"/>
                <a:cs typeface="Cambria"/>
              </a:rPr>
              <a:t>credentials.</a:t>
            </a:r>
            <a:endParaRPr sz="3800">
              <a:latin typeface="Cambria"/>
              <a:cs typeface="Cambri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790574" y="2636680"/>
              <a:ext cx="13820774" cy="7229474"/>
            </a:xfrm>
            <a:prstGeom prst="rect">
              <a:avLst/>
            </a:prstGeom>
          </p:spPr>
        </p:pic>
      </p:grpSp>
      <p:pic>
        <p:nvPicPr>
          <p:cNvPr id="5" name="object 5"/>
          <p:cNvPicPr/>
          <p:nvPr/>
        </p:nvPicPr>
        <p:blipFill>
          <a:blip r:embed="rId4" cstate="print"/>
          <a:stretch>
            <a:fillRect/>
          </a:stretch>
        </p:blipFill>
        <p:spPr>
          <a:xfrm>
            <a:off x="485774" y="1238552"/>
            <a:ext cx="133349" cy="133349"/>
          </a:xfrm>
          <a:prstGeom prst="rect">
            <a:avLst/>
          </a:prstGeom>
        </p:spPr>
      </p:pic>
      <p:sp>
        <p:nvSpPr>
          <p:cNvPr id="6" name="object 6"/>
          <p:cNvSpPr txBox="1">
            <a:spLocks noGrp="1"/>
          </p:cNvSpPr>
          <p:nvPr>
            <p:ph type="title"/>
          </p:nvPr>
        </p:nvSpPr>
        <p:spPr>
          <a:xfrm>
            <a:off x="807640" y="125080"/>
            <a:ext cx="16475075" cy="2089785"/>
          </a:xfrm>
          <a:prstGeom prst="rect">
            <a:avLst/>
          </a:prstGeom>
        </p:spPr>
        <p:txBody>
          <a:bodyPr vert="horz" wrap="square" lIns="0" tIns="119380" rIns="0" bIns="0" rtlCol="0">
            <a:spAutoFit/>
          </a:bodyPr>
          <a:lstStyle/>
          <a:p>
            <a:pPr marR="511175" algn="ctr">
              <a:lnSpc>
                <a:spcPct val="100000"/>
              </a:lnSpc>
              <a:spcBef>
                <a:spcPts val="940"/>
              </a:spcBef>
            </a:pPr>
            <a:r>
              <a:rPr b="1" u="heavy" spc="-445" dirty="0">
                <a:uFill>
                  <a:solidFill>
                    <a:srgbClr val="000000"/>
                  </a:solidFill>
                </a:uFill>
                <a:latin typeface="Georgia"/>
                <a:cs typeface="Georgia"/>
              </a:rPr>
              <a:t>Providin</a:t>
            </a:r>
            <a:r>
              <a:rPr b="1" spc="-445" dirty="0">
                <a:latin typeface="Georgia"/>
                <a:cs typeface="Georgia"/>
              </a:rPr>
              <a:t>g</a:t>
            </a:r>
            <a:r>
              <a:rPr b="1" spc="-254" dirty="0">
                <a:latin typeface="Georgia"/>
                <a:cs typeface="Georgia"/>
              </a:rPr>
              <a:t> </a:t>
            </a:r>
            <a:r>
              <a:rPr b="1" u="heavy" spc="-440" dirty="0">
                <a:uFill>
                  <a:solidFill>
                    <a:srgbClr val="000000"/>
                  </a:solidFill>
                </a:uFill>
                <a:latin typeface="Georgia"/>
                <a:cs typeface="Georgia"/>
              </a:rPr>
              <a:t>root</a:t>
            </a:r>
            <a:r>
              <a:rPr b="1" u="heavy" spc="-254" dirty="0">
                <a:uFill>
                  <a:solidFill>
                    <a:srgbClr val="000000"/>
                  </a:solidFill>
                </a:uFill>
                <a:latin typeface="Georgia"/>
                <a:cs typeface="Georgia"/>
              </a:rPr>
              <a:t> </a:t>
            </a:r>
            <a:r>
              <a:rPr b="1" u="heavy" spc="-480" dirty="0">
                <a:uFill>
                  <a:solidFill>
                    <a:srgbClr val="000000"/>
                  </a:solidFill>
                </a:uFill>
                <a:latin typeface="Georgia"/>
                <a:cs typeface="Georgia"/>
              </a:rPr>
              <a:t>permissions</a:t>
            </a:r>
            <a:r>
              <a:rPr b="1" u="heavy" spc="-254" dirty="0">
                <a:uFill>
                  <a:solidFill>
                    <a:srgbClr val="000000"/>
                  </a:solidFill>
                </a:uFill>
                <a:latin typeface="Georgia"/>
                <a:cs typeface="Georgia"/>
              </a:rPr>
              <a:t> </a:t>
            </a:r>
            <a:r>
              <a:rPr b="1" u="heavy" spc="-375" dirty="0">
                <a:uFill>
                  <a:solidFill>
                    <a:srgbClr val="000000"/>
                  </a:solidFill>
                </a:uFill>
                <a:latin typeface="Georgia"/>
                <a:cs typeface="Georgia"/>
              </a:rPr>
              <a:t>to</a:t>
            </a:r>
            <a:r>
              <a:rPr b="1" u="heavy" spc="-254" dirty="0">
                <a:uFill>
                  <a:solidFill>
                    <a:srgbClr val="000000"/>
                  </a:solidFill>
                </a:uFill>
                <a:latin typeface="Georgia"/>
                <a:cs typeface="Georgia"/>
              </a:rPr>
              <a:t> </a:t>
            </a:r>
            <a:r>
              <a:rPr b="1" u="heavy" spc="-520" dirty="0">
                <a:uFill>
                  <a:solidFill>
                    <a:srgbClr val="000000"/>
                  </a:solidFill>
                </a:uFill>
                <a:latin typeface="Georgia"/>
                <a:cs typeface="Georgia"/>
              </a:rPr>
              <a:t>Jenkins</a:t>
            </a:r>
          </a:p>
          <a:p>
            <a:pPr marL="12700" marR="5080">
              <a:lnSpc>
                <a:spcPct val="115100"/>
              </a:lnSpc>
              <a:spcBef>
                <a:spcPts val="110"/>
              </a:spcBef>
            </a:pPr>
            <a:r>
              <a:rPr sz="3800" spc="-25" dirty="0">
                <a:latin typeface="Cambria"/>
                <a:cs typeface="Cambria"/>
              </a:rPr>
              <a:t>Open</a:t>
            </a:r>
            <a:r>
              <a:rPr sz="3800" spc="-114" dirty="0">
                <a:latin typeface="Cambria"/>
                <a:cs typeface="Cambria"/>
              </a:rPr>
              <a:t> </a:t>
            </a:r>
            <a:r>
              <a:rPr sz="3800" spc="-65" dirty="0">
                <a:latin typeface="Cambria"/>
                <a:cs typeface="Cambria"/>
              </a:rPr>
              <a:t>terminal</a:t>
            </a:r>
            <a:r>
              <a:rPr sz="3800" spc="-114" dirty="0">
                <a:latin typeface="Cambria"/>
                <a:cs typeface="Cambria"/>
              </a:rPr>
              <a:t> </a:t>
            </a:r>
            <a:r>
              <a:rPr sz="3800" spc="-55" dirty="0">
                <a:latin typeface="Cambria"/>
                <a:cs typeface="Cambria"/>
              </a:rPr>
              <a:t>and</a:t>
            </a:r>
            <a:r>
              <a:rPr sz="3800" spc="-110" dirty="0">
                <a:latin typeface="Cambria"/>
                <a:cs typeface="Cambria"/>
              </a:rPr>
              <a:t> </a:t>
            </a:r>
            <a:r>
              <a:rPr sz="3800" spc="-70" dirty="0">
                <a:latin typeface="Cambria"/>
                <a:cs typeface="Cambria"/>
              </a:rPr>
              <a:t>fire</a:t>
            </a:r>
            <a:r>
              <a:rPr sz="3800" spc="-114" dirty="0">
                <a:latin typeface="Cambria"/>
                <a:cs typeface="Cambria"/>
              </a:rPr>
              <a:t> </a:t>
            </a:r>
            <a:r>
              <a:rPr sz="3800" spc="-135" dirty="0">
                <a:latin typeface="Cambria"/>
                <a:cs typeface="Cambria"/>
              </a:rPr>
              <a:t>“sudo</a:t>
            </a:r>
            <a:r>
              <a:rPr sz="3800" spc="-110" dirty="0">
                <a:latin typeface="Cambria"/>
                <a:cs typeface="Cambria"/>
              </a:rPr>
              <a:t> visudo”.</a:t>
            </a:r>
            <a:r>
              <a:rPr sz="3800" spc="-114" dirty="0">
                <a:latin typeface="Cambria"/>
                <a:cs typeface="Cambria"/>
              </a:rPr>
              <a:t> </a:t>
            </a:r>
            <a:r>
              <a:rPr sz="3800" spc="-95" dirty="0">
                <a:latin typeface="Cambria"/>
                <a:cs typeface="Cambria"/>
              </a:rPr>
              <a:t>A</a:t>
            </a:r>
            <a:r>
              <a:rPr sz="3800" spc="-110" dirty="0">
                <a:latin typeface="Cambria"/>
                <a:cs typeface="Cambria"/>
              </a:rPr>
              <a:t> </a:t>
            </a:r>
            <a:r>
              <a:rPr sz="3800" spc="-30" dirty="0">
                <a:latin typeface="Cambria"/>
                <a:cs typeface="Cambria"/>
              </a:rPr>
              <a:t>file</a:t>
            </a:r>
            <a:r>
              <a:rPr sz="3800" spc="-114" dirty="0">
                <a:latin typeface="Cambria"/>
                <a:cs typeface="Cambria"/>
              </a:rPr>
              <a:t> </a:t>
            </a:r>
            <a:r>
              <a:rPr sz="3800" spc="-120" dirty="0">
                <a:latin typeface="Cambria"/>
                <a:cs typeface="Cambria"/>
              </a:rPr>
              <a:t>gets</a:t>
            </a:r>
            <a:r>
              <a:rPr sz="3800" spc="-110" dirty="0">
                <a:latin typeface="Cambria"/>
                <a:cs typeface="Cambria"/>
              </a:rPr>
              <a:t> </a:t>
            </a:r>
            <a:r>
              <a:rPr sz="3800" spc="-95" dirty="0">
                <a:latin typeface="Cambria"/>
                <a:cs typeface="Cambria"/>
              </a:rPr>
              <a:t>opened</a:t>
            </a:r>
            <a:r>
              <a:rPr sz="3800" spc="-114" dirty="0">
                <a:latin typeface="Cambria"/>
                <a:cs typeface="Cambria"/>
              </a:rPr>
              <a:t> </a:t>
            </a:r>
            <a:r>
              <a:rPr sz="3800" spc="-65" dirty="0">
                <a:latin typeface="Cambria"/>
                <a:cs typeface="Cambria"/>
              </a:rPr>
              <a:t>,</a:t>
            </a:r>
            <a:r>
              <a:rPr sz="3800" spc="-114" dirty="0">
                <a:latin typeface="Cambria"/>
                <a:cs typeface="Cambria"/>
              </a:rPr>
              <a:t> </a:t>
            </a:r>
            <a:r>
              <a:rPr sz="3800" spc="-65" dirty="0">
                <a:latin typeface="Cambria"/>
                <a:cs typeface="Cambria"/>
              </a:rPr>
              <a:t>scroll</a:t>
            </a:r>
            <a:r>
              <a:rPr sz="3800" spc="-110" dirty="0">
                <a:latin typeface="Cambria"/>
                <a:cs typeface="Cambria"/>
              </a:rPr>
              <a:t> </a:t>
            </a:r>
            <a:r>
              <a:rPr sz="3800" spc="-155" dirty="0">
                <a:latin typeface="Cambria"/>
                <a:cs typeface="Cambria"/>
              </a:rPr>
              <a:t>down</a:t>
            </a:r>
            <a:r>
              <a:rPr sz="3800" spc="-114" dirty="0">
                <a:latin typeface="Cambria"/>
                <a:cs typeface="Cambria"/>
              </a:rPr>
              <a:t> </a:t>
            </a:r>
            <a:r>
              <a:rPr sz="3800" spc="-100" dirty="0">
                <a:latin typeface="Cambria"/>
                <a:cs typeface="Cambria"/>
              </a:rPr>
              <a:t>to</a:t>
            </a:r>
            <a:r>
              <a:rPr sz="3800" spc="-110" dirty="0">
                <a:latin typeface="Cambria"/>
                <a:cs typeface="Cambria"/>
              </a:rPr>
              <a:t> </a:t>
            </a:r>
            <a:r>
              <a:rPr sz="3800" spc="-160" dirty="0">
                <a:latin typeface="Cambria"/>
                <a:cs typeface="Cambria"/>
              </a:rPr>
              <a:t>“#Allow</a:t>
            </a:r>
            <a:r>
              <a:rPr sz="3800" spc="-114" dirty="0">
                <a:latin typeface="Cambria"/>
                <a:cs typeface="Cambria"/>
              </a:rPr>
              <a:t> </a:t>
            </a:r>
            <a:r>
              <a:rPr sz="3800" spc="-110" dirty="0">
                <a:latin typeface="Cambria"/>
                <a:cs typeface="Cambria"/>
              </a:rPr>
              <a:t>root </a:t>
            </a:r>
            <a:r>
              <a:rPr sz="3800" spc="-819" dirty="0">
                <a:latin typeface="Cambria"/>
                <a:cs typeface="Cambria"/>
              </a:rPr>
              <a:t> </a:t>
            </a:r>
            <a:r>
              <a:rPr sz="3800" spc="-100" dirty="0">
                <a:latin typeface="Cambria"/>
                <a:cs typeface="Cambria"/>
              </a:rPr>
              <a:t>to</a:t>
            </a:r>
            <a:r>
              <a:rPr sz="3800" spc="-120" dirty="0">
                <a:latin typeface="Cambria"/>
                <a:cs typeface="Cambria"/>
              </a:rPr>
              <a:t> </a:t>
            </a:r>
            <a:r>
              <a:rPr sz="3800" spc="-45" dirty="0">
                <a:latin typeface="Cambria"/>
                <a:cs typeface="Cambria"/>
              </a:rPr>
              <a:t>run</a:t>
            </a:r>
            <a:r>
              <a:rPr sz="3800" spc="-114" dirty="0">
                <a:latin typeface="Cambria"/>
                <a:cs typeface="Cambria"/>
              </a:rPr>
              <a:t> </a:t>
            </a:r>
            <a:r>
              <a:rPr sz="3800" spc="-70" dirty="0">
                <a:latin typeface="Cambria"/>
                <a:cs typeface="Cambria"/>
              </a:rPr>
              <a:t>any</a:t>
            </a:r>
            <a:r>
              <a:rPr sz="3800" spc="-114" dirty="0">
                <a:latin typeface="Cambria"/>
                <a:cs typeface="Cambria"/>
              </a:rPr>
              <a:t> </a:t>
            </a:r>
            <a:r>
              <a:rPr sz="3800" spc="-90" dirty="0">
                <a:latin typeface="Cambria"/>
                <a:cs typeface="Cambria"/>
              </a:rPr>
              <a:t>command</a:t>
            </a:r>
            <a:r>
              <a:rPr sz="3800" spc="-114" dirty="0">
                <a:latin typeface="Cambria"/>
                <a:cs typeface="Cambria"/>
              </a:rPr>
              <a:t> </a:t>
            </a:r>
            <a:r>
              <a:rPr sz="3800" spc="-135" dirty="0">
                <a:latin typeface="Cambria"/>
                <a:cs typeface="Cambria"/>
              </a:rPr>
              <a:t>anywhere.”</a:t>
            </a:r>
            <a:endParaRPr sz="3800">
              <a:latin typeface="Cambria"/>
              <a:cs typeface="Cambri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830117" y="1832028"/>
              <a:ext cx="15525747" cy="8105774"/>
            </a:xfrm>
            <a:prstGeom prst="rect">
              <a:avLst/>
            </a:prstGeom>
          </p:spPr>
        </p:pic>
      </p:grpSp>
      <p:pic>
        <p:nvPicPr>
          <p:cNvPr id="5" name="object 5"/>
          <p:cNvPicPr/>
          <p:nvPr/>
        </p:nvPicPr>
        <p:blipFill>
          <a:blip r:embed="rId4" cstate="print"/>
          <a:stretch>
            <a:fillRect/>
          </a:stretch>
        </p:blipFill>
        <p:spPr>
          <a:xfrm>
            <a:off x="4872920" y="5465144"/>
            <a:ext cx="1400174" cy="419099"/>
          </a:xfrm>
          <a:prstGeom prst="rect">
            <a:avLst/>
          </a:prstGeom>
        </p:spPr>
      </p:pic>
      <p:pic>
        <p:nvPicPr>
          <p:cNvPr id="6" name="object 6"/>
          <p:cNvPicPr/>
          <p:nvPr/>
        </p:nvPicPr>
        <p:blipFill>
          <a:blip r:embed="rId5" cstate="print"/>
          <a:stretch>
            <a:fillRect/>
          </a:stretch>
        </p:blipFill>
        <p:spPr>
          <a:xfrm>
            <a:off x="485774" y="536241"/>
            <a:ext cx="133349" cy="133349"/>
          </a:xfrm>
          <a:prstGeom prst="rect">
            <a:avLst/>
          </a:prstGeom>
        </p:spPr>
      </p:pic>
      <p:sp>
        <p:nvSpPr>
          <p:cNvPr id="7" name="object 7"/>
          <p:cNvSpPr txBox="1">
            <a:spLocks noGrp="1"/>
          </p:cNvSpPr>
          <p:nvPr>
            <p:ph type="title"/>
          </p:nvPr>
        </p:nvSpPr>
        <p:spPr>
          <a:xfrm>
            <a:off x="807640" y="161933"/>
            <a:ext cx="10170795" cy="1307465"/>
          </a:xfrm>
          <a:prstGeom prst="rect">
            <a:avLst/>
          </a:prstGeom>
        </p:spPr>
        <p:txBody>
          <a:bodyPr vert="horz" wrap="square" lIns="0" tIns="91440" rIns="0" bIns="0" rtlCol="0">
            <a:spAutoFit/>
          </a:bodyPr>
          <a:lstStyle/>
          <a:p>
            <a:pPr marL="12700">
              <a:lnSpc>
                <a:spcPct val="100000"/>
              </a:lnSpc>
              <a:spcBef>
                <a:spcPts val="720"/>
              </a:spcBef>
            </a:pPr>
            <a:r>
              <a:rPr sz="3800" spc="-85" dirty="0">
                <a:latin typeface="Cambria"/>
                <a:cs typeface="Cambria"/>
              </a:rPr>
              <a:t>Add</a:t>
            </a:r>
            <a:r>
              <a:rPr sz="3800" spc="-114" dirty="0">
                <a:latin typeface="Cambria"/>
                <a:cs typeface="Cambria"/>
              </a:rPr>
              <a:t> </a:t>
            </a:r>
            <a:r>
              <a:rPr sz="3800" spc="-70" dirty="0">
                <a:latin typeface="Cambria"/>
                <a:cs typeface="Cambria"/>
              </a:rPr>
              <a:t>the</a:t>
            </a:r>
            <a:r>
              <a:rPr sz="3800" spc="-110" dirty="0">
                <a:latin typeface="Cambria"/>
                <a:cs typeface="Cambria"/>
              </a:rPr>
              <a:t> </a:t>
            </a:r>
            <a:r>
              <a:rPr sz="3800" spc="-80" dirty="0">
                <a:latin typeface="Cambria"/>
                <a:cs typeface="Cambria"/>
              </a:rPr>
              <a:t>following</a:t>
            </a:r>
            <a:r>
              <a:rPr sz="3800" spc="-114" dirty="0">
                <a:latin typeface="Cambria"/>
                <a:cs typeface="Cambria"/>
              </a:rPr>
              <a:t> with</a:t>
            </a:r>
            <a:r>
              <a:rPr sz="3800" spc="-110" dirty="0">
                <a:latin typeface="Cambria"/>
                <a:cs typeface="Cambria"/>
              </a:rPr>
              <a:t> proper </a:t>
            </a:r>
            <a:r>
              <a:rPr sz="3800" spc="-60" dirty="0">
                <a:latin typeface="Cambria"/>
                <a:cs typeface="Cambria"/>
              </a:rPr>
              <a:t>alignment</a:t>
            </a:r>
            <a:r>
              <a:rPr sz="3800" spc="-114" dirty="0">
                <a:latin typeface="Cambria"/>
                <a:cs typeface="Cambria"/>
              </a:rPr>
              <a:t> as</a:t>
            </a:r>
            <a:r>
              <a:rPr sz="3800" spc="-110" dirty="0">
                <a:latin typeface="Cambria"/>
                <a:cs typeface="Cambria"/>
              </a:rPr>
              <a:t> </a:t>
            </a:r>
            <a:r>
              <a:rPr sz="3800" spc="-140" dirty="0">
                <a:latin typeface="Cambria"/>
                <a:cs typeface="Cambria"/>
              </a:rPr>
              <a:t>shown</a:t>
            </a:r>
            <a:r>
              <a:rPr sz="3800" spc="-110" dirty="0">
                <a:latin typeface="Cambria"/>
                <a:cs typeface="Cambria"/>
              </a:rPr>
              <a:t> </a:t>
            </a:r>
            <a:r>
              <a:rPr sz="3800" spc="-235" dirty="0">
                <a:latin typeface="Cambria"/>
                <a:cs typeface="Cambria"/>
              </a:rPr>
              <a:t>:</a:t>
            </a:r>
            <a:endParaRPr sz="3800">
              <a:latin typeface="Cambria"/>
              <a:cs typeface="Cambria"/>
            </a:endParaRPr>
          </a:p>
          <a:p>
            <a:pPr marL="14604">
              <a:lnSpc>
                <a:spcPct val="100000"/>
              </a:lnSpc>
              <a:spcBef>
                <a:spcPts val="590"/>
              </a:spcBef>
              <a:tabLst>
                <a:tab pos="3303904" algn="l"/>
                <a:tab pos="6868159" algn="l"/>
              </a:tabLst>
            </a:pPr>
            <a:r>
              <a:rPr sz="3600" spc="-5" dirty="0">
                <a:latin typeface="Courier New"/>
                <a:cs typeface="Courier New"/>
              </a:rPr>
              <a:t>jenkins	ALL=(ALL)	NOPASSWD:ALL</a:t>
            </a:r>
            <a:endParaRPr sz="3600">
              <a:latin typeface="Courier New"/>
              <a:cs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1176956"/>
              <a:ext cx="16354424" cy="8534399"/>
            </a:xfrm>
            <a:prstGeom prst="rect">
              <a:avLst/>
            </a:prstGeom>
          </p:spPr>
        </p:pic>
      </p:grpSp>
      <p:pic>
        <p:nvPicPr>
          <p:cNvPr id="5" name="object 5"/>
          <p:cNvPicPr/>
          <p:nvPr/>
        </p:nvPicPr>
        <p:blipFill>
          <a:blip r:embed="rId4" cstate="print"/>
          <a:stretch>
            <a:fillRect/>
          </a:stretch>
        </p:blipFill>
        <p:spPr>
          <a:xfrm>
            <a:off x="485774" y="536242"/>
            <a:ext cx="133349" cy="133349"/>
          </a:xfrm>
          <a:prstGeom prst="rect">
            <a:avLst/>
          </a:prstGeom>
        </p:spPr>
      </p:pic>
      <p:sp>
        <p:nvSpPr>
          <p:cNvPr id="6" name="object 6"/>
          <p:cNvSpPr txBox="1">
            <a:spLocks noGrp="1"/>
          </p:cNvSpPr>
          <p:nvPr>
            <p:ph type="title"/>
          </p:nvPr>
        </p:nvSpPr>
        <p:spPr>
          <a:xfrm>
            <a:off x="807640" y="241030"/>
            <a:ext cx="15013305" cy="604520"/>
          </a:xfrm>
          <a:prstGeom prst="rect">
            <a:avLst/>
          </a:prstGeom>
        </p:spPr>
        <p:txBody>
          <a:bodyPr vert="horz" wrap="square" lIns="0" tIns="12700" rIns="0" bIns="0" rtlCol="0">
            <a:spAutoFit/>
          </a:bodyPr>
          <a:lstStyle/>
          <a:p>
            <a:pPr marL="12700">
              <a:lnSpc>
                <a:spcPct val="100000"/>
              </a:lnSpc>
              <a:spcBef>
                <a:spcPts val="100"/>
              </a:spcBef>
              <a:tabLst>
                <a:tab pos="9037320" algn="l"/>
              </a:tabLst>
            </a:pPr>
            <a:r>
              <a:rPr sz="3800" spc="125" dirty="0">
                <a:latin typeface="Cambria"/>
                <a:cs typeface="Cambria"/>
              </a:rPr>
              <a:t>O</a:t>
            </a:r>
            <a:r>
              <a:rPr sz="3800" spc="-15" dirty="0">
                <a:latin typeface="Cambria"/>
                <a:cs typeface="Cambria"/>
              </a:rPr>
              <a:t>n</a:t>
            </a:r>
            <a:r>
              <a:rPr sz="3800" spc="-114" dirty="0">
                <a:latin typeface="Cambria"/>
                <a:cs typeface="Cambria"/>
              </a:rPr>
              <a:t> </a:t>
            </a:r>
            <a:r>
              <a:rPr sz="3800" spc="-30" dirty="0">
                <a:latin typeface="Cambria"/>
                <a:cs typeface="Cambria"/>
              </a:rPr>
              <a:t>j</a:t>
            </a:r>
            <a:r>
              <a:rPr sz="3800" spc="-140" dirty="0">
                <a:latin typeface="Cambria"/>
                <a:cs typeface="Cambria"/>
              </a:rPr>
              <a:t>e</a:t>
            </a:r>
            <a:r>
              <a:rPr sz="3800" spc="-20" dirty="0">
                <a:latin typeface="Cambria"/>
                <a:cs typeface="Cambria"/>
              </a:rPr>
              <a:t>n</a:t>
            </a:r>
            <a:r>
              <a:rPr sz="3800" spc="-145" dirty="0">
                <a:latin typeface="Cambria"/>
                <a:cs typeface="Cambria"/>
              </a:rPr>
              <a:t>k</a:t>
            </a:r>
            <a:r>
              <a:rPr sz="3800" spc="15" dirty="0">
                <a:latin typeface="Cambria"/>
                <a:cs typeface="Cambria"/>
              </a:rPr>
              <a:t>i</a:t>
            </a:r>
            <a:r>
              <a:rPr sz="3800" spc="-20" dirty="0">
                <a:latin typeface="Cambria"/>
                <a:cs typeface="Cambria"/>
              </a:rPr>
              <a:t>n</a:t>
            </a:r>
            <a:r>
              <a:rPr sz="3800" spc="-150" dirty="0">
                <a:latin typeface="Cambria"/>
                <a:cs typeface="Cambria"/>
              </a:rPr>
              <a:t>s</a:t>
            </a:r>
            <a:r>
              <a:rPr sz="3800" spc="-114" dirty="0">
                <a:latin typeface="Cambria"/>
                <a:cs typeface="Cambria"/>
              </a:rPr>
              <a:t> </a:t>
            </a:r>
            <a:r>
              <a:rPr sz="3800" spc="-80" dirty="0">
                <a:latin typeface="Cambria"/>
                <a:cs typeface="Cambria"/>
              </a:rPr>
              <a:t>p</a:t>
            </a:r>
            <a:r>
              <a:rPr sz="3800" spc="-75" dirty="0">
                <a:latin typeface="Cambria"/>
                <a:cs typeface="Cambria"/>
              </a:rPr>
              <a:t>a</a:t>
            </a:r>
            <a:r>
              <a:rPr sz="3800" spc="-100" dirty="0">
                <a:latin typeface="Cambria"/>
                <a:cs typeface="Cambria"/>
              </a:rPr>
              <a:t>g</a:t>
            </a:r>
            <a:r>
              <a:rPr sz="3800" spc="-135" dirty="0">
                <a:latin typeface="Cambria"/>
                <a:cs typeface="Cambria"/>
              </a:rPr>
              <a:t>e</a:t>
            </a:r>
            <a:r>
              <a:rPr sz="3800" spc="-114" dirty="0">
                <a:latin typeface="Cambria"/>
                <a:cs typeface="Cambria"/>
              </a:rPr>
              <a:t> </a:t>
            </a:r>
            <a:r>
              <a:rPr sz="3800" spc="-70" dirty="0">
                <a:latin typeface="Cambria"/>
                <a:cs typeface="Cambria"/>
              </a:rPr>
              <a:t>c</a:t>
            </a:r>
            <a:r>
              <a:rPr sz="3800" spc="35" dirty="0">
                <a:latin typeface="Cambria"/>
                <a:cs typeface="Cambria"/>
              </a:rPr>
              <a:t>l</a:t>
            </a:r>
            <a:r>
              <a:rPr sz="3800" spc="15" dirty="0">
                <a:latin typeface="Cambria"/>
                <a:cs typeface="Cambria"/>
              </a:rPr>
              <a:t>i</a:t>
            </a:r>
            <a:r>
              <a:rPr sz="3800" spc="-70" dirty="0">
                <a:latin typeface="Cambria"/>
                <a:cs typeface="Cambria"/>
              </a:rPr>
              <a:t>c</a:t>
            </a:r>
            <a:r>
              <a:rPr sz="3800" spc="-140" dirty="0">
                <a:latin typeface="Cambria"/>
                <a:cs typeface="Cambria"/>
              </a:rPr>
              <a:t>k</a:t>
            </a:r>
            <a:r>
              <a:rPr sz="3800" spc="-114" dirty="0">
                <a:latin typeface="Cambria"/>
                <a:cs typeface="Cambria"/>
              </a:rPr>
              <a:t> </a:t>
            </a:r>
            <a:r>
              <a:rPr sz="3800" spc="-120" dirty="0">
                <a:latin typeface="Cambria"/>
                <a:cs typeface="Cambria"/>
              </a:rPr>
              <a:t>o</a:t>
            </a:r>
            <a:r>
              <a:rPr sz="3800" spc="-15" dirty="0">
                <a:latin typeface="Cambria"/>
                <a:cs typeface="Cambria"/>
              </a:rPr>
              <a:t>n</a:t>
            </a:r>
            <a:r>
              <a:rPr sz="3800" spc="-114" dirty="0">
                <a:latin typeface="Cambria"/>
                <a:cs typeface="Cambria"/>
              </a:rPr>
              <a:t> </a:t>
            </a:r>
            <a:r>
              <a:rPr sz="3800" spc="-235" dirty="0">
                <a:latin typeface="Cambria"/>
                <a:cs typeface="Cambria"/>
              </a:rPr>
              <a:t>:</a:t>
            </a:r>
            <a:r>
              <a:rPr sz="3800" spc="-114" dirty="0">
                <a:latin typeface="Cambria"/>
                <a:cs typeface="Cambria"/>
              </a:rPr>
              <a:t> </a:t>
            </a:r>
            <a:r>
              <a:rPr sz="3800" spc="-110" dirty="0">
                <a:latin typeface="Cambria"/>
                <a:cs typeface="Cambria"/>
              </a:rPr>
              <a:t>N</a:t>
            </a:r>
            <a:r>
              <a:rPr sz="3800" spc="-140" dirty="0">
                <a:latin typeface="Cambria"/>
                <a:cs typeface="Cambria"/>
              </a:rPr>
              <a:t>e</a:t>
            </a:r>
            <a:r>
              <a:rPr sz="3800" spc="-405" dirty="0">
                <a:latin typeface="Cambria"/>
                <a:cs typeface="Cambria"/>
              </a:rPr>
              <a:t>w</a:t>
            </a:r>
            <a:r>
              <a:rPr sz="3800" spc="-114" dirty="0">
                <a:latin typeface="Cambria"/>
                <a:cs typeface="Cambria"/>
              </a:rPr>
              <a:t> </a:t>
            </a:r>
            <a:r>
              <a:rPr sz="3800" spc="15" dirty="0">
                <a:latin typeface="Cambria"/>
                <a:cs typeface="Cambria"/>
              </a:rPr>
              <a:t>i</a:t>
            </a:r>
            <a:r>
              <a:rPr sz="3800" spc="-85" dirty="0">
                <a:latin typeface="Cambria"/>
                <a:cs typeface="Cambria"/>
              </a:rPr>
              <a:t>t</a:t>
            </a:r>
            <a:r>
              <a:rPr sz="3800" spc="-140" dirty="0">
                <a:latin typeface="Cambria"/>
                <a:cs typeface="Cambria"/>
              </a:rPr>
              <a:t>e</a:t>
            </a:r>
            <a:r>
              <a:rPr sz="3800" spc="-135" dirty="0">
                <a:latin typeface="Cambria"/>
                <a:cs typeface="Cambria"/>
              </a:rPr>
              <a:t>m</a:t>
            </a:r>
            <a:r>
              <a:rPr sz="3800" spc="-114" dirty="0">
                <a:latin typeface="Cambria"/>
                <a:cs typeface="Cambria"/>
              </a:rPr>
              <a:t> </a:t>
            </a:r>
            <a:r>
              <a:rPr sz="3800" spc="5" dirty="0">
                <a:latin typeface="Cambria"/>
                <a:cs typeface="Cambria"/>
              </a:rPr>
              <a:t>-</a:t>
            </a:r>
            <a:r>
              <a:rPr sz="3800" spc="-390" dirty="0">
                <a:latin typeface="Cambria"/>
                <a:cs typeface="Cambria"/>
              </a:rPr>
              <a:t>&gt;</a:t>
            </a:r>
            <a:r>
              <a:rPr sz="3800" spc="-114" dirty="0">
                <a:latin typeface="Cambria"/>
                <a:cs typeface="Cambria"/>
              </a:rPr>
              <a:t> </a:t>
            </a:r>
            <a:r>
              <a:rPr sz="3800" spc="-80" dirty="0">
                <a:latin typeface="Cambria"/>
                <a:cs typeface="Cambria"/>
              </a:rPr>
              <a:t>p</a:t>
            </a:r>
            <a:r>
              <a:rPr sz="3800" spc="-120" dirty="0">
                <a:latin typeface="Cambria"/>
                <a:cs typeface="Cambria"/>
              </a:rPr>
              <a:t>ro</a:t>
            </a:r>
            <a:r>
              <a:rPr sz="3800" spc="-30" dirty="0">
                <a:latin typeface="Cambria"/>
                <a:cs typeface="Cambria"/>
              </a:rPr>
              <a:t>j</a:t>
            </a:r>
            <a:r>
              <a:rPr sz="3800" spc="-140" dirty="0">
                <a:latin typeface="Cambria"/>
                <a:cs typeface="Cambria"/>
              </a:rPr>
              <a:t>e</a:t>
            </a:r>
            <a:r>
              <a:rPr sz="3800" spc="-70" dirty="0">
                <a:latin typeface="Cambria"/>
                <a:cs typeface="Cambria"/>
              </a:rPr>
              <a:t>c</a:t>
            </a:r>
            <a:r>
              <a:rPr sz="3800" spc="-80" dirty="0">
                <a:latin typeface="Cambria"/>
                <a:cs typeface="Cambria"/>
              </a:rPr>
              <a:t>t</a:t>
            </a:r>
            <a:r>
              <a:rPr sz="3800" dirty="0">
                <a:latin typeface="Cambria"/>
                <a:cs typeface="Cambria"/>
              </a:rPr>
              <a:t>	</a:t>
            </a:r>
            <a:r>
              <a:rPr sz="3800" spc="-20" dirty="0">
                <a:latin typeface="Cambria"/>
                <a:cs typeface="Cambria"/>
              </a:rPr>
              <a:t>n</a:t>
            </a:r>
            <a:r>
              <a:rPr sz="3800" spc="-75" dirty="0">
                <a:latin typeface="Cambria"/>
                <a:cs typeface="Cambria"/>
              </a:rPr>
              <a:t>a</a:t>
            </a:r>
            <a:r>
              <a:rPr sz="3800" spc="-140" dirty="0">
                <a:latin typeface="Cambria"/>
                <a:cs typeface="Cambria"/>
              </a:rPr>
              <a:t>m</a:t>
            </a:r>
            <a:r>
              <a:rPr sz="3800" spc="-135" dirty="0">
                <a:latin typeface="Cambria"/>
                <a:cs typeface="Cambria"/>
              </a:rPr>
              <a:t>e</a:t>
            </a:r>
            <a:r>
              <a:rPr sz="3800" spc="-114" dirty="0">
                <a:latin typeface="Cambria"/>
                <a:cs typeface="Cambria"/>
              </a:rPr>
              <a:t> </a:t>
            </a:r>
            <a:r>
              <a:rPr sz="3800" spc="5" dirty="0">
                <a:latin typeface="Cambria"/>
                <a:cs typeface="Cambria"/>
              </a:rPr>
              <a:t>-</a:t>
            </a:r>
            <a:r>
              <a:rPr sz="3800" spc="-390" dirty="0">
                <a:latin typeface="Cambria"/>
                <a:cs typeface="Cambria"/>
              </a:rPr>
              <a:t>&gt;</a:t>
            </a:r>
            <a:r>
              <a:rPr sz="3800" spc="-114" dirty="0">
                <a:latin typeface="Cambria"/>
                <a:cs typeface="Cambria"/>
              </a:rPr>
              <a:t> </a:t>
            </a:r>
            <a:r>
              <a:rPr sz="3800" spc="-30" dirty="0">
                <a:latin typeface="Cambria"/>
                <a:cs typeface="Cambria"/>
              </a:rPr>
              <a:t>f</a:t>
            </a:r>
            <a:r>
              <a:rPr sz="3800" spc="-120" dirty="0">
                <a:latin typeface="Cambria"/>
                <a:cs typeface="Cambria"/>
              </a:rPr>
              <a:t>r</a:t>
            </a:r>
            <a:r>
              <a:rPr sz="3800" spc="-140" dirty="0">
                <a:latin typeface="Cambria"/>
                <a:cs typeface="Cambria"/>
              </a:rPr>
              <a:t>ee</a:t>
            </a:r>
            <a:r>
              <a:rPr sz="3800" spc="-155" dirty="0">
                <a:latin typeface="Cambria"/>
                <a:cs typeface="Cambria"/>
              </a:rPr>
              <a:t>s</a:t>
            </a:r>
            <a:r>
              <a:rPr sz="3800" spc="-105" dirty="0">
                <a:latin typeface="Cambria"/>
                <a:cs typeface="Cambria"/>
              </a:rPr>
              <a:t>ty</a:t>
            </a:r>
            <a:r>
              <a:rPr sz="3800" spc="35" dirty="0">
                <a:latin typeface="Cambria"/>
                <a:cs typeface="Cambria"/>
              </a:rPr>
              <a:t>l</a:t>
            </a:r>
            <a:r>
              <a:rPr sz="3800" spc="-135" dirty="0">
                <a:latin typeface="Cambria"/>
                <a:cs typeface="Cambria"/>
              </a:rPr>
              <a:t>e</a:t>
            </a:r>
            <a:r>
              <a:rPr sz="3800" spc="-114" dirty="0">
                <a:latin typeface="Cambria"/>
                <a:cs typeface="Cambria"/>
              </a:rPr>
              <a:t> </a:t>
            </a:r>
            <a:r>
              <a:rPr sz="3800" spc="-80" dirty="0">
                <a:latin typeface="Cambria"/>
                <a:cs typeface="Cambria"/>
              </a:rPr>
              <a:t>p</a:t>
            </a:r>
            <a:r>
              <a:rPr sz="3800" spc="-120" dirty="0">
                <a:latin typeface="Cambria"/>
                <a:cs typeface="Cambria"/>
              </a:rPr>
              <a:t>ro</a:t>
            </a:r>
            <a:r>
              <a:rPr sz="3800" spc="-30" dirty="0">
                <a:latin typeface="Cambria"/>
                <a:cs typeface="Cambria"/>
              </a:rPr>
              <a:t>j</a:t>
            </a:r>
            <a:r>
              <a:rPr sz="3800" spc="-140" dirty="0">
                <a:latin typeface="Cambria"/>
                <a:cs typeface="Cambria"/>
              </a:rPr>
              <a:t>e</a:t>
            </a:r>
            <a:r>
              <a:rPr sz="3800" spc="-70" dirty="0">
                <a:latin typeface="Cambria"/>
                <a:cs typeface="Cambria"/>
              </a:rPr>
              <a:t>c</a:t>
            </a:r>
            <a:r>
              <a:rPr sz="3800" spc="-80" dirty="0">
                <a:latin typeface="Cambria"/>
                <a:cs typeface="Cambria"/>
              </a:rPr>
              <a:t>t</a:t>
            </a:r>
            <a:r>
              <a:rPr sz="3800" spc="-114" dirty="0">
                <a:latin typeface="Cambria"/>
                <a:cs typeface="Cambria"/>
              </a:rPr>
              <a:t> </a:t>
            </a:r>
            <a:r>
              <a:rPr sz="3800" spc="5" dirty="0">
                <a:latin typeface="Cambria"/>
                <a:cs typeface="Cambria"/>
              </a:rPr>
              <a:t>-</a:t>
            </a:r>
            <a:r>
              <a:rPr sz="3800" spc="-390" dirty="0">
                <a:latin typeface="Cambria"/>
                <a:cs typeface="Cambria"/>
              </a:rPr>
              <a:t>&gt;</a:t>
            </a:r>
            <a:r>
              <a:rPr sz="3800" spc="-114" dirty="0">
                <a:latin typeface="Cambria"/>
                <a:cs typeface="Cambria"/>
              </a:rPr>
              <a:t> </a:t>
            </a:r>
            <a:r>
              <a:rPr sz="3800" spc="125" dirty="0">
                <a:latin typeface="Cambria"/>
                <a:cs typeface="Cambria"/>
              </a:rPr>
              <a:t>O</a:t>
            </a:r>
            <a:r>
              <a:rPr sz="3800" spc="-140" dirty="0">
                <a:latin typeface="Cambria"/>
                <a:cs typeface="Cambria"/>
              </a:rPr>
              <a:t>k</a:t>
            </a:r>
            <a:endParaRPr sz="3800">
              <a:latin typeface="Cambria"/>
              <a:cs typeface="Cambri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888626" y="1168774"/>
              <a:ext cx="16230599" cy="8391524"/>
            </a:xfrm>
            <a:prstGeom prst="rect">
              <a:avLst/>
            </a:prstGeom>
          </p:spPr>
        </p:pic>
      </p:grpSp>
      <p:pic>
        <p:nvPicPr>
          <p:cNvPr id="5" name="object 5"/>
          <p:cNvPicPr/>
          <p:nvPr/>
        </p:nvPicPr>
        <p:blipFill>
          <a:blip r:embed="rId4" cstate="print"/>
          <a:stretch>
            <a:fillRect/>
          </a:stretch>
        </p:blipFill>
        <p:spPr>
          <a:xfrm>
            <a:off x="485774" y="536242"/>
            <a:ext cx="133349" cy="133349"/>
          </a:xfrm>
          <a:prstGeom prst="rect">
            <a:avLst/>
          </a:prstGeom>
        </p:spPr>
      </p:pic>
      <p:sp>
        <p:nvSpPr>
          <p:cNvPr id="6" name="object 6"/>
          <p:cNvSpPr txBox="1">
            <a:spLocks noGrp="1"/>
          </p:cNvSpPr>
          <p:nvPr>
            <p:ph type="title"/>
          </p:nvPr>
        </p:nvSpPr>
        <p:spPr>
          <a:xfrm>
            <a:off x="807640" y="241030"/>
            <a:ext cx="12208510" cy="604520"/>
          </a:xfrm>
          <a:prstGeom prst="rect">
            <a:avLst/>
          </a:prstGeom>
        </p:spPr>
        <p:txBody>
          <a:bodyPr vert="horz" wrap="square" lIns="0" tIns="12700" rIns="0" bIns="0" rtlCol="0">
            <a:spAutoFit/>
          </a:bodyPr>
          <a:lstStyle/>
          <a:p>
            <a:pPr marL="12700">
              <a:lnSpc>
                <a:spcPct val="100000"/>
              </a:lnSpc>
              <a:spcBef>
                <a:spcPts val="100"/>
              </a:spcBef>
              <a:tabLst>
                <a:tab pos="5270500" algn="l"/>
                <a:tab pos="5833745" algn="l"/>
                <a:tab pos="9010650" algn="l"/>
                <a:tab pos="9573895" algn="l"/>
              </a:tabLst>
            </a:pPr>
            <a:r>
              <a:rPr sz="3800" spc="95" dirty="0">
                <a:latin typeface="Cambria"/>
                <a:cs typeface="Cambria"/>
              </a:rPr>
              <a:t>S</a:t>
            </a:r>
            <a:r>
              <a:rPr sz="3800" spc="-70" dirty="0">
                <a:latin typeface="Cambria"/>
                <a:cs typeface="Cambria"/>
              </a:rPr>
              <a:t>c</a:t>
            </a:r>
            <a:r>
              <a:rPr sz="3800" spc="-120" dirty="0">
                <a:latin typeface="Cambria"/>
                <a:cs typeface="Cambria"/>
              </a:rPr>
              <a:t>ro</a:t>
            </a:r>
            <a:r>
              <a:rPr sz="3800" spc="35" dirty="0">
                <a:latin typeface="Cambria"/>
                <a:cs typeface="Cambria"/>
              </a:rPr>
              <a:t>l</a:t>
            </a:r>
            <a:r>
              <a:rPr sz="3800" spc="40" dirty="0">
                <a:latin typeface="Cambria"/>
                <a:cs typeface="Cambria"/>
              </a:rPr>
              <a:t>l</a:t>
            </a:r>
            <a:r>
              <a:rPr sz="3800" spc="-114" dirty="0">
                <a:latin typeface="Cambria"/>
                <a:cs typeface="Cambria"/>
              </a:rPr>
              <a:t> </a:t>
            </a:r>
            <a:r>
              <a:rPr sz="3800" spc="-80" dirty="0">
                <a:latin typeface="Cambria"/>
                <a:cs typeface="Cambria"/>
              </a:rPr>
              <a:t>d</a:t>
            </a:r>
            <a:r>
              <a:rPr sz="3800" spc="-120" dirty="0">
                <a:latin typeface="Cambria"/>
                <a:cs typeface="Cambria"/>
              </a:rPr>
              <a:t>o</a:t>
            </a:r>
            <a:r>
              <a:rPr sz="3800" spc="-409" dirty="0">
                <a:latin typeface="Cambria"/>
                <a:cs typeface="Cambria"/>
              </a:rPr>
              <a:t>w</a:t>
            </a:r>
            <a:r>
              <a:rPr sz="3800" spc="-15" dirty="0">
                <a:latin typeface="Cambria"/>
                <a:cs typeface="Cambria"/>
              </a:rPr>
              <a:t>n</a:t>
            </a:r>
            <a:r>
              <a:rPr sz="3800" spc="-114" dirty="0">
                <a:latin typeface="Cambria"/>
                <a:cs typeface="Cambria"/>
              </a:rPr>
              <a:t> </a:t>
            </a:r>
            <a:r>
              <a:rPr sz="3800" spc="-85" dirty="0">
                <a:latin typeface="Cambria"/>
                <a:cs typeface="Cambria"/>
              </a:rPr>
              <a:t>t</a:t>
            </a:r>
            <a:r>
              <a:rPr sz="3800" spc="-114" dirty="0">
                <a:latin typeface="Cambria"/>
                <a:cs typeface="Cambria"/>
              </a:rPr>
              <a:t>o </a:t>
            </a:r>
            <a:r>
              <a:rPr sz="3800" spc="-45" dirty="0">
                <a:latin typeface="Cambria"/>
                <a:cs typeface="Cambria"/>
              </a:rPr>
              <a:t>b</a:t>
            </a:r>
            <a:r>
              <a:rPr sz="3800" dirty="0">
                <a:latin typeface="Cambria"/>
                <a:cs typeface="Cambria"/>
              </a:rPr>
              <a:t>u</a:t>
            </a:r>
            <a:r>
              <a:rPr sz="3800" spc="15" dirty="0">
                <a:latin typeface="Cambria"/>
                <a:cs typeface="Cambria"/>
              </a:rPr>
              <a:t>i</a:t>
            </a:r>
            <a:r>
              <a:rPr sz="3800" spc="35" dirty="0">
                <a:latin typeface="Cambria"/>
                <a:cs typeface="Cambria"/>
              </a:rPr>
              <a:t>l</a:t>
            </a:r>
            <a:r>
              <a:rPr sz="3800" spc="-75" dirty="0">
                <a:latin typeface="Cambria"/>
                <a:cs typeface="Cambria"/>
              </a:rPr>
              <a:t>d</a:t>
            </a:r>
            <a:r>
              <a:rPr sz="3800" spc="-114" dirty="0">
                <a:latin typeface="Cambria"/>
                <a:cs typeface="Cambria"/>
              </a:rPr>
              <a:t> </a:t>
            </a:r>
            <a:r>
              <a:rPr sz="3800" spc="-155" dirty="0">
                <a:latin typeface="Cambria"/>
                <a:cs typeface="Cambria"/>
              </a:rPr>
              <a:t>s</a:t>
            </a:r>
            <a:r>
              <a:rPr sz="3800" spc="-85" dirty="0">
                <a:latin typeface="Cambria"/>
                <a:cs typeface="Cambria"/>
              </a:rPr>
              <a:t>t</a:t>
            </a:r>
            <a:r>
              <a:rPr sz="3800" spc="-140" dirty="0">
                <a:latin typeface="Cambria"/>
                <a:cs typeface="Cambria"/>
              </a:rPr>
              <a:t>e</a:t>
            </a:r>
            <a:r>
              <a:rPr sz="3800" spc="-80" dirty="0">
                <a:latin typeface="Cambria"/>
                <a:cs typeface="Cambria"/>
              </a:rPr>
              <a:t>p</a:t>
            </a:r>
            <a:r>
              <a:rPr sz="3800" spc="-150" dirty="0">
                <a:latin typeface="Cambria"/>
                <a:cs typeface="Cambria"/>
              </a:rPr>
              <a:t>s</a:t>
            </a:r>
            <a:r>
              <a:rPr sz="3800" dirty="0">
                <a:latin typeface="Cambria"/>
                <a:cs typeface="Cambria"/>
              </a:rPr>
              <a:t>	</a:t>
            </a:r>
            <a:r>
              <a:rPr sz="3800" spc="5" dirty="0">
                <a:latin typeface="Cambria"/>
                <a:cs typeface="Cambria"/>
              </a:rPr>
              <a:t>-</a:t>
            </a:r>
            <a:r>
              <a:rPr sz="3800" spc="-390" dirty="0">
                <a:latin typeface="Cambria"/>
                <a:cs typeface="Cambria"/>
              </a:rPr>
              <a:t>&gt;</a:t>
            </a:r>
            <a:r>
              <a:rPr sz="3800" dirty="0">
                <a:latin typeface="Cambria"/>
                <a:cs typeface="Cambria"/>
              </a:rPr>
              <a:t>	</a:t>
            </a:r>
            <a:r>
              <a:rPr sz="3800" spc="-75" dirty="0">
                <a:latin typeface="Cambria"/>
                <a:cs typeface="Cambria"/>
              </a:rPr>
              <a:t>a</a:t>
            </a:r>
            <a:r>
              <a:rPr sz="3800" spc="-80" dirty="0">
                <a:latin typeface="Cambria"/>
                <a:cs typeface="Cambria"/>
              </a:rPr>
              <a:t>d</a:t>
            </a:r>
            <a:r>
              <a:rPr sz="3800" spc="-75" dirty="0">
                <a:latin typeface="Cambria"/>
                <a:cs typeface="Cambria"/>
              </a:rPr>
              <a:t>d</a:t>
            </a:r>
            <a:r>
              <a:rPr sz="3800" spc="-114" dirty="0">
                <a:latin typeface="Cambria"/>
                <a:cs typeface="Cambria"/>
              </a:rPr>
              <a:t> </a:t>
            </a:r>
            <a:r>
              <a:rPr sz="3800" spc="-45" dirty="0">
                <a:latin typeface="Cambria"/>
                <a:cs typeface="Cambria"/>
              </a:rPr>
              <a:t>b</a:t>
            </a:r>
            <a:r>
              <a:rPr sz="3800" dirty="0">
                <a:latin typeface="Cambria"/>
                <a:cs typeface="Cambria"/>
              </a:rPr>
              <a:t>u</a:t>
            </a:r>
            <a:r>
              <a:rPr sz="3800" spc="15" dirty="0">
                <a:latin typeface="Cambria"/>
                <a:cs typeface="Cambria"/>
              </a:rPr>
              <a:t>i</a:t>
            </a:r>
            <a:r>
              <a:rPr sz="3800" spc="35" dirty="0">
                <a:latin typeface="Cambria"/>
                <a:cs typeface="Cambria"/>
              </a:rPr>
              <a:t>l</a:t>
            </a:r>
            <a:r>
              <a:rPr sz="3800" spc="-75" dirty="0">
                <a:latin typeface="Cambria"/>
                <a:cs typeface="Cambria"/>
              </a:rPr>
              <a:t>d</a:t>
            </a:r>
            <a:r>
              <a:rPr sz="3800" spc="-114" dirty="0">
                <a:latin typeface="Cambria"/>
                <a:cs typeface="Cambria"/>
              </a:rPr>
              <a:t> </a:t>
            </a:r>
            <a:r>
              <a:rPr sz="3800" spc="-155" dirty="0">
                <a:latin typeface="Cambria"/>
                <a:cs typeface="Cambria"/>
              </a:rPr>
              <a:t>s</a:t>
            </a:r>
            <a:r>
              <a:rPr sz="3800" spc="-85" dirty="0">
                <a:latin typeface="Cambria"/>
                <a:cs typeface="Cambria"/>
              </a:rPr>
              <a:t>t</a:t>
            </a:r>
            <a:r>
              <a:rPr sz="3800" spc="-140" dirty="0">
                <a:latin typeface="Cambria"/>
                <a:cs typeface="Cambria"/>
              </a:rPr>
              <a:t>e</a:t>
            </a:r>
            <a:r>
              <a:rPr sz="3800" spc="-80" dirty="0">
                <a:latin typeface="Cambria"/>
                <a:cs typeface="Cambria"/>
              </a:rPr>
              <a:t>p</a:t>
            </a:r>
            <a:r>
              <a:rPr sz="3800" spc="-150" dirty="0">
                <a:latin typeface="Cambria"/>
                <a:cs typeface="Cambria"/>
              </a:rPr>
              <a:t>s</a:t>
            </a:r>
            <a:r>
              <a:rPr sz="3800" dirty="0">
                <a:latin typeface="Cambria"/>
                <a:cs typeface="Cambria"/>
              </a:rPr>
              <a:t>	</a:t>
            </a:r>
            <a:r>
              <a:rPr sz="3800" spc="5" dirty="0">
                <a:latin typeface="Cambria"/>
                <a:cs typeface="Cambria"/>
              </a:rPr>
              <a:t>-</a:t>
            </a:r>
            <a:r>
              <a:rPr sz="3800" spc="-390" dirty="0">
                <a:latin typeface="Cambria"/>
                <a:cs typeface="Cambria"/>
              </a:rPr>
              <a:t>&gt;</a:t>
            </a:r>
            <a:r>
              <a:rPr sz="3800" dirty="0">
                <a:latin typeface="Cambria"/>
                <a:cs typeface="Cambria"/>
              </a:rPr>
              <a:t>	</a:t>
            </a:r>
            <a:r>
              <a:rPr sz="3800" spc="-140" dirty="0">
                <a:latin typeface="Cambria"/>
                <a:cs typeface="Cambria"/>
              </a:rPr>
              <a:t>e</a:t>
            </a:r>
            <a:r>
              <a:rPr sz="3800" spc="-235" dirty="0">
                <a:latin typeface="Cambria"/>
                <a:cs typeface="Cambria"/>
              </a:rPr>
              <a:t>x</a:t>
            </a:r>
            <a:r>
              <a:rPr sz="3800" spc="-140" dirty="0">
                <a:latin typeface="Cambria"/>
                <a:cs typeface="Cambria"/>
              </a:rPr>
              <a:t>e</a:t>
            </a:r>
            <a:r>
              <a:rPr sz="3800" spc="-70" dirty="0">
                <a:latin typeface="Cambria"/>
                <a:cs typeface="Cambria"/>
              </a:rPr>
              <a:t>c</a:t>
            </a:r>
            <a:r>
              <a:rPr sz="3800" dirty="0">
                <a:latin typeface="Cambria"/>
                <a:cs typeface="Cambria"/>
              </a:rPr>
              <a:t>u</a:t>
            </a:r>
            <a:r>
              <a:rPr sz="3800" spc="-85" dirty="0">
                <a:latin typeface="Cambria"/>
                <a:cs typeface="Cambria"/>
              </a:rPr>
              <a:t>t</a:t>
            </a:r>
            <a:r>
              <a:rPr sz="3800" spc="-135" dirty="0">
                <a:latin typeface="Cambria"/>
                <a:cs typeface="Cambria"/>
              </a:rPr>
              <a:t>e</a:t>
            </a:r>
            <a:r>
              <a:rPr sz="3800" spc="-114" dirty="0">
                <a:latin typeface="Cambria"/>
                <a:cs typeface="Cambria"/>
              </a:rPr>
              <a:t> </a:t>
            </a:r>
            <a:r>
              <a:rPr sz="3800" spc="-155" dirty="0">
                <a:latin typeface="Cambria"/>
                <a:cs typeface="Cambria"/>
              </a:rPr>
              <a:t>s</a:t>
            </a:r>
            <a:r>
              <a:rPr sz="3800" spc="15" dirty="0">
                <a:latin typeface="Cambria"/>
                <a:cs typeface="Cambria"/>
              </a:rPr>
              <a:t>h</a:t>
            </a:r>
            <a:r>
              <a:rPr sz="3800" spc="-140" dirty="0">
                <a:latin typeface="Cambria"/>
                <a:cs typeface="Cambria"/>
              </a:rPr>
              <a:t>e</a:t>
            </a:r>
            <a:r>
              <a:rPr sz="3800" spc="35" dirty="0">
                <a:latin typeface="Cambria"/>
                <a:cs typeface="Cambria"/>
              </a:rPr>
              <a:t>ll</a:t>
            </a:r>
            <a:r>
              <a:rPr sz="3800" spc="-30" dirty="0">
                <a:latin typeface="Cambria"/>
                <a:cs typeface="Cambria"/>
              </a:rPr>
              <a:t>.</a:t>
            </a:r>
            <a:endParaRPr sz="3800">
              <a:latin typeface="Cambria"/>
              <a:cs typeface="Cambri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888626" y="2367582"/>
              <a:ext cx="13896974" cy="7296149"/>
            </a:xfrm>
            <a:prstGeom prst="rect">
              <a:avLst/>
            </a:prstGeom>
          </p:spPr>
        </p:pic>
      </p:grpSp>
      <p:sp>
        <p:nvSpPr>
          <p:cNvPr id="5" name="object 5"/>
          <p:cNvSpPr/>
          <p:nvPr/>
        </p:nvSpPr>
        <p:spPr>
          <a:xfrm>
            <a:off x="4256595" y="8758135"/>
            <a:ext cx="2634615" cy="1447800"/>
          </a:xfrm>
          <a:custGeom>
            <a:avLst/>
            <a:gdLst/>
            <a:ahLst/>
            <a:cxnLst/>
            <a:rect l="l" t="t" r="r" b="b"/>
            <a:pathLst>
              <a:path w="2634615" h="1447800">
                <a:moveTo>
                  <a:pt x="461314" y="617410"/>
                </a:moveTo>
                <a:lnTo>
                  <a:pt x="459232" y="614984"/>
                </a:lnTo>
                <a:lnTo>
                  <a:pt x="457492" y="613752"/>
                </a:lnTo>
                <a:lnTo>
                  <a:pt x="456374" y="614654"/>
                </a:lnTo>
                <a:lnTo>
                  <a:pt x="455472" y="616458"/>
                </a:lnTo>
                <a:lnTo>
                  <a:pt x="457441" y="616788"/>
                </a:lnTo>
                <a:lnTo>
                  <a:pt x="459346" y="617067"/>
                </a:lnTo>
                <a:lnTo>
                  <a:pt x="461314" y="617410"/>
                </a:lnTo>
                <a:close/>
              </a:path>
              <a:path w="2634615" h="1447800">
                <a:moveTo>
                  <a:pt x="470738" y="952919"/>
                </a:moveTo>
                <a:lnTo>
                  <a:pt x="466191" y="953935"/>
                </a:lnTo>
                <a:lnTo>
                  <a:pt x="467601" y="955217"/>
                </a:lnTo>
                <a:lnTo>
                  <a:pt x="468668" y="955560"/>
                </a:lnTo>
                <a:lnTo>
                  <a:pt x="469620" y="954430"/>
                </a:lnTo>
                <a:lnTo>
                  <a:pt x="470179" y="953706"/>
                </a:lnTo>
                <a:lnTo>
                  <a:pt x="470738" y="952919"/>
                </a:lnTo>
                <a:close/>
              </a:path>
              <a:path w="2634615" h="1447800">
                <a:moveTo>
                  <a:pt x="575881" y="1345463"/>
                </a:moveTo>
                <a:lnTo>
                  <a:pt x="574471" y="1347266"/>
                </a:lnTo>
                <a:lnTo>
                  <a:pt x="573074" y="1349121"/>
                </a:lnTo>
                <a:lnTo>
                  <a:pt x="571728" y="1350975"/>
                </a:lnTo>
                <a:lnTo>
                  <a:pt x="571106" y="1351762"/>
                </a:lnTo>
                <a:lnTo>
                  <a:pt x="571665" y="1354302"/>
                </a:lnTo>
                <a:lnTo>
                  <a:pt x="572287" y="1356487"/>
                </a:lnTo>
                <a:lnTo>
                  <a:pt x="572846" y="1358684"/>
                </a:lnTo>
                <a:lnTo>
                  <a:pt x="573582" y="1356779"/>
                </a:lnTo>
                <a:lnTo>
                  <a:pt x="574370" y="1354810"/>
                </a:lnTo>
                <a:lnTo>
                  <a:pt x="575487" y="1352550"/>
                </a:lnTo>
                <a:lnTo>
                  <a:pt x="575818" y="1349971"/>
                </a:lnTo>
                <a:lnTo>
                  <a:pt x="575818" y="1347711"/>
                </a:lnTo>
                <a:lnTo>
                  <a:pt x="575881" y="1345463"/>
                </a:lnTo>
                <a:close/>
              </a:path>
              <a:path w="2634615" h="1447800">
                <a:moveTo>
                  <a:pt x="1125829" y="1104074"/>
                </a:moveTo>
                <a:lnTo>
                  <a:pt x="1125435" y="1102893"/>
                </a:lnTo>
                <a:lnTo>
                  <a:pt x="1124153" y="1103630"/>
                </a:lnTo>
                <a:lnTo>
                  <a:pt x="1122908" y="1105090"/>
                </a:lnTo>
                <a:lnTo>
                  <a:pt x="1123696" y="1105535"/>
                </a:lnTo>
                <a:lnTo>
                  <a:pt x="1124432" y="1106043"/>
                </a:lnTo>
                <a:lnTo>
                  <a:pt x="1125207" y="1106500"/>
                </a:lnTo>
                <a:lnTo>
                  <a:pt x="1125499" y="1105306"/>
                </a:lnTo>
                <a:lnTo>
                  <a:pt x="1125829" y="1104074"/>
                </a:lnTo>
                <a:close/>
              </a:path>
              <a:path w="2634615" h="1447800">
                <a:moveTo>
                  <a:pt x="1309281" y="1391373"/>
                </a:moveTo>
                <a:lnTo>
                  <a:pt x="1306080" y="1386255"/>
                </a:lnTo>
                <a:lnTo>
                  <a:pt x="1305242" y="1385633"/>
                </a:lnTo>
                <a:lnTo>
                  <a:pt x="1304505" y="1384896"/>
                </a:lnTo>
                <a:lnTo>
                  <a:pt x="1303883" y="1385976"/>
                </a:lnTo>
                <a:lnTo>
                  <a:pt x="1302651" y="1387043"/>
                </a:lnTo>
                <a:lnTo>
                  <a:pt x="1302829" y="1390815"/>
                </a:lnTo>
                <a:lnTo>
                  <a:pt x="1303502" y="1393571"/>
                </a:lnTo>
                <a:lnTo>
                  <a:pt x="1304277" y="1396606"/>
                </a:lnTo>
                <a:lnTo>
                  <a:pt x="1308328" y="1395933"/>
                </a:lnTo>
                <a:lnTo>
                  <a:pt x="1309281" y="1391373"/>
                </a:lnTo>
                <a:close/>
              </a:path>
              <a:path w="2634615" h="1447800">
                <a:moveTo>
                  <a:pt x="1560487" y="149987"/>
                </a:moveTo>
                <a:lnTo>
                  <a:pt x="1560029" y="148628"/>
                </a:lnTo>
                <a:lnTo>
                  <a:pt x="1559242" y="147624"/>
                </a:lnTo>
                <a:lnTo>
                  <a:pt x="1558455" y="146545"/>
                </a:lnTo>
                <a:lnTo>
                  <a:pt x="1557058" y="147955"/>
                </a:lnTo>
                <a:lnTo>
                  <a:pt x="1558061" y="148742"/>
                </a:lnTo>
                <a:lnTo>
                  <a:pt x="1559128" y="149529"/>
                </a:lnTo>
                <a:lnTo>
                  <a:pt x="1560487" y="149987"/>
                </a:lnTo>
                <a:close/>
              </a:path>
              <a:path w="2634615" h="1447800">
                <a:moveTo>
                  <a:pt x="1700085" y="23456"/>
                </a:moveTo>
                <a:lnTo>
                  <a:pt x="1699920" y="22847"/>
                </a:lnTo>
                <a:lnTo>
                  <a:pt x="1699691" y="22275"/>
                </a:lnTo>
                <a:lnTo>
                  <a:pt x="1699526" y="21717"/>
                </a:lnTo>
                <a:lnTo>
                  <a:pt x="1697901" y="22339"/>
                </a:lnTo>
                <a:lnTo>
                  <a:pt x="1696326" y="23012"/>
                </a:lnTo>
                <a:lnTo>
                  <a:pt x="1695030" y="23964"/>
                </a:lnTo>
                <a:lnTo>
                  <a:pt x="1696948" y="24028"/>
                </a:lnTo>
                <a:lnTo>
                  <a:pt x="1700085" y="23456"/>
                </a:lnTo>
                <a:close/>
              </a:path>
              <a:path w="2634615" h="1447800">
                <a:moveTo>
                  <a:pt x="2162187" y="1280718"/>
                </a:moveTo>
                <a:lnTo>
                  <a:pt x="2160676" y="1280718"/>
                </a:lnTo>
                <a:lnTo>
                  <a:pt x="2159546" y="1280998"/>
                </a:lnTo>
                <a:lnTo>
                  <a:pt x="2158479" y="1281277"/>
                </a:lnTo>
                <a:lnTo>
                  <a:pt x="2158873" y="1281836"/>
                </a:lnTo>
                <a:lnTo>
                  <a:pt x="2159660" y="1283081"/>
                </a:lnTo>
                <a:lnTo>
                  <a:pt x="2161565" y="1281734"/>
                </a:lnTo>
                <a:lnTo>
                  <a:pt x="2162187" y="1280718"/>
                </a:lnTo>
                <a:close/>
              </a:path>
              <a:path w="2634615" h="1447800">
                <a:moveTo>
                  <a:pt x="2182177" y="227609"/>
                </a:moveTo>
                <a:lnTo>
                  <a:pt x="2181720" y="228066"/>
                </a:lnTo>
                <a:lnTo>
                  <a:pt x="2181212" y="228460"/>
                </a:lnTo>
                <a:lnTo>
                  <a:pt x="2180437" y="229247"/>
                </a:lnTo>
                <a:lnTo>
                  <a:pt x="2179193" y="230987"/>
                </a:lnTo>
                <a:lnTo>
                  <a:pt x="2178354" y="232333"/>
                </a:lnTo>
                <a:lnTo>
                  <a:pt x="2177453" y="233743"/>
                </a:lnTo>
                <a:lnTo>
                  <a:pt x="2178354" y="233692"/>
                </a:lnTo>
                <a:lnTo>
                  <a:pt x="2179929" y="233908"/>
                </a:lnTo>
                <a:lnTo>
                  <a:pt x="2180094" y="233514"/>
                </a:lnTo>
                <a:lnTo>
                  <a:pt x="2180996" y="231660"/>
                </a:lnTo>
                <a:lnTo>
                  <a:pt x="2181504" y="229577"/>
                </a:lnTo>
                <a:lnTo>
                  <a:pt x="2182177" y="227609"/>
                </a:lnTo>
                <a:close/>
              </a:path>
              <a:path w="2634615" h="1447800">
                <a:moveTo>
                  <a:pt x="2401659" y="312394"/>
                </a:moveTo>
                <a:lnTo>
                  <a:pt x="2401608" y="312051"/>
                </a:lnTo>
                <a:lnTo>
                  <a:pt x="2400427" y="312000"/>
                </a:lnTo>
                <a:lnTo>
                  <a:pt x="2399296" y="311886"/>
                </a:lnTo>
                <a:lnTo>
                  <a:pt x="2398014" y="312000"/>
                </a:lnTo>
                <a:lnTo>
                  <a:pt x="2397925" y="313296"/>
                </a:lnTo>
                <a:lnTo>
                  <a:pt x="2397836" y="313690"/>
                </a:lnTo>
                <a:lnTo>
                  <a:pt x="2398738" y="313690"/>
                </a:lnTo>
                <a:lnTo>
                  <a:pt x="2399576" y="313626"/>
                </a:lnTo>
                <a:lnTo>
                  <a:pt x="2400820" y="313296"/>
                </a:lnTo>
                <a:lnTo>
                  <a:pt x="2401316" y="312788"/>
                </a:lnTo>
                <a:lnTo>
                  <a:pt x="2401493" y="312674"/>
                </a:lnTo>
                <a:lnTo>
                  <a:pt x="2401659" y="312394"/>
                </a:lnTo>
                <a:close/>
              </a:path>
              <a:path w="2634615" h="1447800">
                <a:moveTo>
                  <a:pt x="2634615" y="685800"/>
                </a:moveTo>
                <a:lnTo>
                  <a:pt x="2633383" y="673100"/>
                </a:lnTo>
                <a:lnTo>
                  <a:pt x="2630690" y="673100"/>
                </a:lnTo>
                <a:lnTo>
                  <a:pt x="2630462" y="660400"/>
                </a:lnTo>
                <a:lnTo>
                  <a:pt x="2629395" y="647700"/>
                </a:lnTo>
                <a:lnTo>
                  <a:pt x="2627147" y="635000"/>
                </a:lnTo>
                <a:lnTo>
                  <a:pt x="2624124" y="622300"/>
                </a:lnTo>
                <a:lnTo>
                  <a:pt x="2620746" y="609600"/>
                </a:lnTo>
                <a:lnTo>
                  <a:pt x="2616936" y="609600"/>
                </a:lnTo>
                <a:lnTo>
                  <a:pt x="2615717" y="596900"/>
                </a:lnTo>
                <a:lnTo>
                  <a:pt x="2613634" y="584200"/>
                </a:lnTo>
                <a:lnTo>
                  <a:pt x="2610802" y="584200"/>
                </a:lnTo>
                <a:lnTo>
                  <a:pt x="2607335" y="571500"/>
                </a:lnTo>
                <a:lnTo>
                  <a:pt x="2604033" y="571500"/>
                </a:lnTo>
                <a:lnTo>
                  <a:pt x="2594254" y="546100"/>
                </a:lnTo>
                <a:lnTo>
                  <a:pt x="2590050" y="533400"/>
                </a:lnTo>
                <a:lnTo>
                  <a:pt x="2585872" y="520700"/>
                </a:lnTo>
                <a:lnTo>
                  <a:pt x="2581541" y="520700"/>
                </a:lnTo>
                <a:lnTo>
                  <a:pt x="2576855" y="508000"/>
                </a:lnTo>
                <a:lnTo>
                  <a:pt x="2572334" y="495300"/>
                </a:lnTo>
                <a:lnTo>
                  <a:pt x="2567343" y="495300"/>
                </a:lnTo>
                <a:lnTo>
                  <a:pt x="2562288" y="482600"/>
                </a:lnTo>
                <a:lnTo>
                  <a:pt x="2557538" y="482600"/>
                </a:lnTo>
                <a:lnTo>
                  <a:pt x="2546096" y="469900"/>
                </a:lnTo>
                <a:lnTo>
                  <a:pt x="2533294" y="444500"/>
                </a:lnTo>
                <a:lnTo>
                  <a:pt x="2506180" y="419100"/>
                </a:lnTo>
                <a:lnTo>
                  <a:pt x="2498153" y="419100"/>
                </a:lnTo>
                <a:lnTo>
                  <a:pt x="2494508" y="406400"/>
                </a:lnTo>
                <a:lnTo>
                  <a:pt x="2488387" y="406400"/>
                </a:lnTo>
                <a:lnTo>
                  <a:pt x="2476296" y="393700"/>
                </a:lnTo>
                <a:lnTo>
                  <a:pt x="2470137" y="393700"/>
                </a:lnTo>
                <a:lnTo>
                  <a:pt x="2467394" y="381000"/>
                </a:lnTo>
                <a:lnTo>
                  <a:pt x="2453208" y="381000"/>
                </a:lnTo>
                <a:lnTo>
                  <a:pt x="2446007" y="368300"/>
                </a:lnTo>
                <a:lnTo>
                  <a:pt x="2438743" y="368300"/>
                </a:lnTo>
                <a:lnTo>
                  <a:pt x="2431237" y="355600"/>
                </a:lnTo>
                <a:lnTo>
                  <a:pt x="2423807" y="355600"/>
                </a:lnTo>
                <a:lnTo>
                  <a:pt x="2421191" y="351269"/>
                </a:lnTo>
                <a:lnTo>
                  <a:pt x="2421191" y="393700"/>
                </a:lnTo>
                <a:lnTo>
                  <a:pt x="2416708" y="393700"/>
                </a:lnTo>
                <a:lnTo>
                  <a:pt x="2416759" y="381000"/>
                </a:lnTo>
                <a:lnTo>
                  <a:pt x="2420963" y="381000"/>
                </a:lnTo>
                <a:lnTo>
                  <a:pt x="2421191" y="393700"/>
                </a:lnTo>
                <a:lnTo>
                  <a:pt x="2421191" y="351269"/>
                </a:lnTo>
                <a:lnTo>
                  <a:pt x="2416149" y="342900"/>
                </a:lnTo>
                <a:lnTo>
                  <a:pt x="2400643" y="342900"/>
                </a:lnTo>
                <a:lnTo>
                  <a:pt x="2384501" y="330200"/>
                </a:lnTo>
                <a:lnTo>
                  <a:pt x="2376347" y="330200"/>
                </a:lnTo>
                <a:lnTo>
                  <a:pt x="2368092" y="317500"/>
                </a:lnTo>
                <a:lnTo>
                  <a:pt x="2355621" y="317500"/>
                </a:lnTo>
                <a:lnTo>
                  <a:pt x="2343086" y="304800"/>
                </a:lnTo>
                <a:lnTo>
                  <a:pt x="2317966" y="292100"/>
                </a:lnTo>
                <a:lnTo>
                  <a:pt x="2304211" y="292100"/>
                </a:lnTo>
                <a:lnTo>
                  <a:pt x="2297188" y="279400"/>
                </a:lnTo>
                <a:lnTo>
                  <a:pt x="2284069" y="279400"/>
                </a:lnTo>
                <a:lnTo>
                  <a:pt x="2236254" y="254000"/>
                </a:lnTo>
                <a:lnTo>
                  <a:pt x="2218944" y="254000"/>
                </a:lnTo>
                <a:lnTo>
                  <a:pt x="2201545" y="241300"/>
                </a:lnTo>
                <a:lnTo>
                  <a:pt x="2185441" y="241300"/>
                </a:lnTo>
                <a:lnTo>
                  <a:pt x="2169249" y="228600"/>
                </a:lnTo>
                <a:lnTo>
                  <a:pt x="2152993" y="228600"/>
                </a:lnTo>
                <a:lnTo>
                  <a:pt x="2136698" y="215900"/>
                </a:lnTo>
                <a:lnTo>
                  <a:pt x="2107831" y="215900"/>
                </a:lnTo>
                <a:lnTo>
                  <a:pt x="2093341" y="203200"/>
                </a:lnTo>
                <a:lnTo>
                  <a:pt x="2067534" y="203200"/>
                </a:lnTo>
                <a:lnTo>
                  <a:pt x="2056218" y="190500"/>
                </a:lnTo>
                <a:lnTo>
                  <a:pt x="2022525" y="190500"/>
                </a:lnTo>
                <a:lnTo>
                  <a:pt x="2011476" y="177800"/>
                </a:lnTo>
                <a:lnTo>
                  <a:pt x="1975739" y="177800"/>
                </a:lnTo>
                <a:lnTo>
                  <a:pt x="1934895" y="165100"/>
                </a:lnTo>
                <a:lnTo>
                  <a:pt x="1912696" y="165100"/>
                </a:lnTo>
                <a:lnTo>
                  <a:pt x="1901583" y="152400"/>
                </a:lnTo>
                <a:lnTo>
                  <a:pt x="1845640" y="152400"/>
                </a:lnTo>
                <a:lnTo>
                  <a:pt x="1845195" y="165100"/>
                </a:lnTo>
                <a:lnTo>
                  <a:pt x="1843455" y="165100"/>
                </a:lnTo>
                <a:lnTo>
                  <a:pt x="1842058" y="152400"/>
                </a:lnTo>
                <a:lnTo>
                  <a:pt x="1839976" y="152400"/>
                </a:lnTo>
                <a:lnTo>
                  <a:pt x="1835086" y="139700"/>
                </a:lnTo>
                <a:lnTo>
                  <a:pt x="1747012" y="139700"/>
                </a:lnTo>
                <a:lnTo>
                  <a:pt x="1735607" y="127000"/>
                </a:lnTo>
                <a:lnTo>
                  <a:pt x="1620037" y="127000"/>
                </a:lnTo>
                <a:lnTo>
                  <a:pt x="1604860" y="114300"/>
                </a:lnTo>
                <a:lnTo>
                  <a:pt x="1518488" y="114300"/>
                </a:lnTo>
                <a:lnTo>
                  <a:pt x="1518158" y="127000"/>
                </a:lnTo>
                <a:lnTo>
                  <a:pt x="1555254" y="127000"/>
                </a:lnTo>
                <a:lnTo>
                  <a:pt x="1559750" y="139700"/>
                </a:lnTo>
                <a:lnTo>
                  <a:pt x="1566037" y="127000"/>
                </a:lnTo>
                <a:lnTo>
                  <a:pt x="1571205" y="127000"/>
                </a:lnTo>
                <a:lnTo>
                  <a:pt x="1571256" y="139700"/>
                </a:lnTo>
                <a:lnTo>
                  <a:pt x="1570647" y="139700"/>
                </a:lnTo>
                <a:lnTo>
                  <a:pt x="1592973" y="152400"/>
                </a:lnTo>
                <a:lnTo>
                  <a:pt x="1655635" y="152400"/>
                </a:lnTo>
                <a:lnTo>
                  <a:pt x="1659115" y="165100"/>
                </a:lnTo>
                <a:lnTo>
                  <a:pt x="1750885" y="165100"/>
                </a:lnTo>
                <a:lnTo>
                  <a:pt x="1754759" y="177800"/>
                </a:lnTo>
                <a:lnTo>
                  <a:pt x="1827237" y="177800"/>
                </a:lnTo>
                <a:lnTo>
                  <a:pt x="1835467" y="190500"/>
                </a:lnTo>
                <a:lnTo>
                  <a:pt x="1890229" y="190500"/>
                </a:lnTo>
                <a:lnTo>
                  <a:pt x="1901418" y="203200"/>
                </a:lnTo>
                <a:lnTo>
                  <a:pt x="1943506" y="203200"/>
                </a:lnTo>
                <a:lnTo>
                  <a:pt x="1958860" y="215900"/>
                </a:lnTo>
                <a:lnTo>
                  <a:pt x="1986686" y="215900"/>
                </a:lnTo>
                <a:lnTo>
                  <a:pt x="1999500" y="228600"/>
                </a:lnTo>
                <a:lnTo>
                  <a:pt x="2024888" y="228600"/>
                </a:lnTo>
                <a:lnTo>
                  <a:pt x="2036216" y="241300"/>
                </a:lnTo>
                <a:lnTo>
                  <a:pt x="2077085" y="241300"/>
                </a:lnTo>
                <a:lnTo>
                  <a:pt x="2082647" y="254000"/>
                </a:lnTo>
                <a:lnTo>
                  <a:pt x="2116518" y="254000"/>
                </a:lnTo>
                <a:lnTo>
                  <a:pt x="2125751" y="266700"/>
                </a:lnTo>
                <a:lnTo>
                  <a:pt x="2148382" y="266700"/>
                </a:lnTo>
                <a:lnTo>
                  <a:pt x="2159647" y="279400"/>
                </a:lnTo>
                <a:lnTo>
                  <a:pt x="2181237" y="279400"/>
                </a:lnTo>
                <a:lnTo>
                  <a:pt x="2191550" y="292100"/>
                </a:lnTo>
                <a:lnTo>
                  <a:pt x="2212035" y="292100"/>
                </a:lnTo>
                <a:lnTo>
                  <a:pt x="2279281" y="330200"/>
                </a:lnTo>
                <a:lnTo>
                  <a:pt x="2301519" y="330200"/>
                </a:lnTo>
                <a:lnTo>
                  <a:pt x="2314067" y="342900"/>
                </a:lnTo>
                <a:lnTo>
                  <a:pt x="2326411" y="342900"/>
                </a:lnTo>
                <a:lnTo>
                  <a:pt x="2338628" y="355600"/>
                </a:lnTo>
                <a:lnTo>
                  <a:pt x="2350795" y="355600"/>
                </a:lnTo>
                <a:lnTo>
                  <a:pt x="2361209" y="368300"/>
                </a:lnTo>
                <a:lnTo>
                  <a:pt x="2371534" y="368300"/>
                </a:lnTo>
                <a:lnTo>
                  <a:pt x="2381745" y="381000"/>
                </a:lnTo>
                <a:lnTo>
                  <a:pt x="2391829" y="381000"/>
                </a:lnTo>
                <a:lnTo>
                  <a:pt x="2402509" y="393700"/>
                </a:lnTo>
                <a:lnTo>
                  <a:pt x="2413101" y="393700"/>
                </a:lnTo>
                <a:lnTo>
                  <a:pt x="2423490" y="406400"/>
                </a:lnTo>
                <a:lnTo>
                  <a:pt x="2433599" y="419100"/>
                </a:lnTo>
                <a:lnTo>
                  <a:pt x="2445626" y="419100"/>
                </a:lnTo>
                <a:lnTo>
                  <a:pt x="2457424" y="431800"/>
                </a:lnTo>
                <a:lnTo>
                  <a:pt x="2480589" y="457200"/>
                </a:lnTo>
                <a:lnTo>
                  <a:pt x="2486469" y="457200"/>
                </a:lnTo>
                <a:lnTo>
                  <a:pt x="2492171" y="469900"/>
                </a:lnTo>
                <a:lnTo>
                  <a:pt x="2497683" y="469900"/>
                </a:lnTo>
                <a:lnTo>
                  <a:pt x="2503043" y="482600"/>
                </a:lnTo>
                <a:lnTo>
                  <a:pt x="2511082" y="495300"/>
                </a:lnTo>
                <a:lnTo>
                  <a:pt x="2519019" y="495300"/>
                </a:lnTo>
                <a:lnTo>
                  <a:pt x="2526715" y="508000"/>
                </a:lnTo>
                <a:lnTo>
                  <a:pt x="2534018" y="520700"/>
                </a:lnTo>
                <a:lnTo>
                  <a:pt x="2539276" y="533400"/>
                </a:lnTo>
                <a:lnTo>
                  <a:pt x="2544076" y="533400"/>
                </a:lnTo>
                <a:lnTo>
                  <a:pt x="2548610" y="546100"/>
                </a:lnTo>
                <a:lnTo>
                  <a:pt x="2553106" y="558800"/>
                </a:lnTo>
                <a:lnTo>
                  <a:pt x="2560663" y="571500"/>
                </a:lnTo>
                <a:lnTo>
                  <a:pt x="2567546" y="584200"/>
                </a:lnTo>
                <a:lnTo>
                  <a:pt x="2573464" y="596900"/>
                </a:lnTo>
                <a:lnTo>
                  <a:pt x="2578150" y="622300"/>
                </a:lnTo>
                <a:lnTo>
                  <a:pt x="2582354" y="635000"/>
                </a:lnTo>
                <a:lnTo>
                  <a:pt x="2584564" y="647700"/>
                </a:lnTo>
                <a:lnTo>
                  <a:pt x="2587015" y="660400"/>
                </a:lnTo>
                <a:lnTo>
                  <a:pt x="2590914" y="673100"/>
                </a:lnTo>
                <a:lnTo>
                  <a:pt x="2592819" y="685800"/>
                </a:lnTo>
                <a:lnTo>
                  <a:pt x="2593467" y="711200"/>
                </a:lnTo>
                <a:lnTo>
                  <a:pt x="2593644" y="736600"/>
                </a:lnTo>
                <a:lnTo>
                  <a:pt x="2592908" y="749300"/>
                </a:lnTo>
                <a:lnTo>
                  <a:pt x="2592286" y="749300"/>
                </a:lnTo>
                <a:lnTo>
                  <a:pt x="2591879" y="762000"/>
                </a:lnTo>
                <a:lnTo>
                  <a:pt x="2591485" y="762000"/>
                </a:lnTo>
                <a:lnTo>
                  <a:pt x="2590762" y="774700"/>
                </a:lnTo>
                <a:lnTo>
                  <a:pt x="2589377" y="774700"/>
                </a:lnTo>
                <a:lnTo>
                  <a:pt x="2581719" y="812800"/>
                </a:lnTo>
                <a:lnTo>
                  <a:pt x="2565425" y="850900"/>
                </a:lnTo>
                <a:lnTo>
                  <a:pt x="2557780" y="876300"/>
                </a:lnTo>
                <a:lnTo>
                  <a:pt x="2549690" y="889000"/>
                </a:lnTo>
                <a:lnTo>
                  <a:pt x="2541320" y="901700"/>
                </a:lnTo>
                <a:lnTo>
                  <a:pt x="2531884" y="927100"/>
                </a:lnTo>
                <a:lnTo>
                  <a:pt x="2520810" y="939800"/>
                </a:lnTo>
                <a:lnTo>
                  <a:pt x="2509494" y="952500"/>
                </a:lnTo>
                <a:lnTo>
                  <a:pt x="2499334" y="965200"/>
                </a:lnTo>
                <a:lnTo>
                  <a:pt x="2494902" y="965200"/>
                </a:lnTo>
                <a:lnTo>
                  <a:pt x="2489708" y="977900"/>
                </a:lnTo>
                <a:lnTo>
                  <a:pt x="2478557" y="990600"/>
                </a:lnTo>
                <a:lnTo>
                  <a:pt x="2459698" y="1003300"/>
                </a:lnTo>
                <a:lnTo>
                  <a:pt x="2440533" y="1028700"/>
                </a:lnTo>
                <a:lnTo>
                  <a:pt x="2420670" y="1041400"/>
                </a:lnTo>
                <a:lnTo>
                  <a:pt x="2399690" y="1054100"/>
                </a:lnTo>
                <a:lnTo>
                  <a:pt x="2374773" y="1075753"/>
                </a:lnTo>
                <a:lnTo>
                  <a:pt x="2374773" y="1092200"/>
                </a:lnTo>
                <a:lnTo>
                  <a:pt x="2374315" y="1104900"/>
                </a:lnTo>
                <a:lnTo>
                  <a:pt x="2374036" y="1104900"/>
                </a:lnTo>
                <a:lnTo>
                  <a:pt x="2370734" y="1092200"/>
                </a:lnTo>
                <a:lnTo>
                  <a:pt x="2374773" y="1092200"/>
                </a:lnTo>
                <a:lnTo>
                  <a:pt x="2374773" y="1075753"/>
                </a:lnTo>
                <a:lnTo>
                  <a:pt x="2341207" y="1104900"/>
                </a:lnTo>
                <a:lnTo>
                  <a:pt x="2333104" y="1104900"/>
                </a:lnTo>
                <a:lnTo>
                  <a:pt x="2324811" y="1117600"/>
                </a:lnTo>
                <a:lnTo>
                  <a:pt x="2308085" y="1117600"/>
                </a:lnTo>
                <a:lnTo>
                  <a:pt x="2297671" y="1130300"/>
                </a:lnTo>
                <a:lnTo>
                  <a:pt x="2292134" y="1130300"/>
                </a:lnTo>
                <a:lnTo>
                  <a:pt x="2292134" y="1155700"/>
                </a:lnTo>
                <a:lnTo>
                  <a:pt x="2285073" y="1168400"/>
                </a:lnTo>
                <a:lnTo>
                  <a:pt x="2276081" y="1168400"/>
                </a:lnTo>
                <a:lnTo>
                  <a:pt x="2281478" y="1155700"/>
                </a:lnTo>
                <a:lnTo>
                  <a:pt x="2292134" y="1155700"/>
                </a:lnTo>
                <a:lnTo>
                  <a:pt x="2292134" y="1130300"/>
                </a:lnTo>
                <a:lnTo>
                  <a:pt x="2287295" y="1130300"/>
                </a:lnTo>
                <a:lnTo>
                  <a:pt x="2276881" y="1143000"/>
                </a:lnTo>
                <a:lnTo>
                  <a:pt x="2266378" y="1143000"/>
                </a:lnTo>
                <a:lnTo>
                  <a:pt x="2256650" y="1155700"/>
                </a:lnTo>
                <a:lnTo>
                  <a:pt x="2246833" y="1155700"/>
                </a:lnTo>
                <a:lnTo>
                  <a:pt x="2236927" y="1168400"/>
                </a:lnTo>
                <a:lnTo>
                  <a:pt x="2226907" y="1168400"/>
                </a:lnTo>
                <a:lnTo>
                  <a:pt x="2213076" y="1181100"/>
                </a:lnTo>
                <a:lnTo>
                  <a:pt x="2199157" y="1181100"/>
                </a:lnTo>
                <a:lnTo>
                  <a:pt x="2151773" y="1206500"/>
                </a:lnTo>
                <a:lnTo>
                  <a:pt x="2142020" y="1206500"/>
                </a:lnTo>
                <a:lnTo>
                  <a:pt x="2132266" y="1219200"/>
                </a:lnTo>
                <a:lnTo>
                  <a:pt x="2113508" y="1219200"/>
                </a:lnTo>
                <a:lnTo>
                  <a:pt x="2077364" y="1244600"/>
                </a:lnTo>
                <a:lnTo>
                  <a:pt x="2056739" y="1244600"/>
                </a:lnTo>
                <a:lnTo>
                  <a:pt x="2047201" y="1257300"/>
                </a:lnTo>
                <a:lnTo>
                  <a:pt x="2020087" y="1257300"/>
                </a:lnTo>
                <a:lnTo>
                  <a:pt x="2012162" y="1270000"/>
                </a:lnTo>
                <a:lnTo>
                  <a:pt x="1988527" y="1270000"/>
                </a:lnTo>
                <a:lnTo>
                  <a:pt x="1973135" y="1282700"/>
                </a:lnTo>
                <a:lnTo>
                  <a:pt x="1941449" y="1282700"/>
                </a:lnTo>
                <a:lnTo>
                  <a:pt x="1929422" y="1295400"/>
                </a:lnTo>
                <a:lnTo>
                  <a:pt x="1904949" y="1295400"/>
                </a:lnTo>
                <a:lnTo>
                  <a:pt x="1892515" y="1308100"/>
                </a:lnTo>
                <a:lnTo>
                  <a:pt x="1853755" y="1308100"/>
                </a:lnTo>
                <a:lnTo>
                  <a:pt x="1839937" y="1320800"/>
                </a:lnTo>
                <a:lnTo>
                  <a:pt x="1792325" y="1333500"/>
                </a:lnTo>
                <a:lnTo>
                  <a:pt x="1755114" y="1333500"/>
                </a:lnTo>
                <a:lnTo>
                  <a:pt x="1737918" y="1346200"/>
                </a:lnTo>
                <a:lnTo>
                  <a:pt x="1676006" y="1346200"/>
                </a:lnTo>
                <a:lnTo>
                  <a:pt x="1667967" y="1358900"/>
                </a:lnTo>
                <a:lnTo>
                  <a:pt x="1595691" y="1358900"/>
                </a:lnTo>
                <a:lnTo>
                  <a:pt x="1580629" y="1365923"/>
                </a:lnTo>
                <a:lnTo>
                  <a:pt x="1580629" y="1384300"/>
                </a:lnTo>
                <a:lnTo>
                  <a:pt x="1580235" y="1397000"/>
                </a:lnTo>
                <a:lnTo>
                  <a:pt x="1578394" y="1397000"/>
                </a:lnTo>
                <a:lnTo>
                  <a:pt x="1578444" y="1384300"/>
                </a:lnTo>
                <a:lnTo>
                  <a:pt x="1580629" y="1384300"/>
                </a:lnTo>
                <a:lnTo>
                  <a:pt x="1580629" y="1365923"/>
                </a:lnTo>
                <a:lnTo>
                  <a:pt x="1568450" y="1371600"/>
                </a:lnTo>
                <a:lnTo>
                  <a:pt x="1514487" y="1371600"/>
                </a:lnTo>
                <a:lnTo>
                  <a:pt x="1502791" y="1384300"/>
                </a:lnTo>
                <a:lnTo>
                  <a:pt x="1377327" y="1384300"/>
                </a:lnTo>
                <a:lnTo>
                  <a:pt x="1364399" y="1397000"/>
                </a:lnTo>
                <a:lnTo>
                  <a:pt x="1105763" y="1397000"/>
                </a:lnTo>
                <a:lnTo>
                  <a:pt x="1080033" y="1409700"/>
                </a:lnTo>
                <a:lnTo>
                  <a:pt x="1047800" y="1409700"/>
                </a:lnTo>
                <a:lnTo>
                  <a:pt x="1041285" y="1397000"/>
                </a:lnTo>
                <a:lnTo>
                  <a:pt x="810933" y="1397000"/>
                </a:lnTo>
                <a:lnTo>
                  <a:pt x="799198" y="1384300"/>
                </a:lnTo>
                <a:lnTo>
                  <a:pt x="697064" y="1384300"/>
                </a:lnTo>
                <a:lnTo>
                  <a:pt x="679678" y="1371600"/>
                </a:lnTo>
                <a:lnTo>
                  <a:pt x="624662" y="1371600"/>
                </a:lnTo>
                <a:lnTo>
                  <a:pt x="616191" y="1358900"/>
                </a:lnTo>
                <a:lnTo>
                  <a:pt x="573125" y="1358900"/>
                </a:lnTo>
                <a:lnTo>
                  <a:pt x="554215" y="1346200"/>
                </a:lnTo>
                <a:lnTo>
                  <a:pt x="511365" y="1346200"/>
                </a:lnTo>
                <a:lnTo>
                  <a:pt x="483374" y="1333500"/>
                </a:lnTo>
                <a:lnTo>
                  <a:pt x="451993" y="1320800"/>
                </a:lnTo>
                <a:lnTo>
                  <a:pt x="425602" y="1320800"/>
                </a:lnTo>
                <a:lnTo>
                  <a:pt x="418807" y="1308100"/>
                </a:lnTo>
                <a:lnTo>
                  <a:pt x="392315" y="1308100"/>
                </a:lnTo>
                <a:lnTo>
                  <a:pt x="386156" y="1295400"/>
                </a:lnTo>
                <a:lnTo>
                  <a:pt x="373799" y="1295400"/>
                </a:lnTo>
                <a:lnTo>
                  <a:pt x="359105" y="1282700"/>
                </a:lnTo>
                <a:lnTo>
                  <a:pt x="329653" y="1270000"/>
                </a:lnTo>
                <a:lnTo>
                  <a:pt x="307708" y="1270000"/>
                </a:lnTo>
                <a:lnTo>
                  <a:pt x="300532" y="1257300"/>
                </a:lnTo>
                <a:lnTo>
                  <a:pt x="274040" y="1257300"/>
                </a:lnTo>
                <a:lnTo>
                  <a:pt x="268033" y="1244600"/>
                </a:lnTo>
                <a:lnTo>
                  <a:pt x="263271" y="1244600"/>
                </a:lnTo>
                <a:lnTo>
                  <a:pt x="245821" y="1231900"/>
                </a:lnTo>
                <a:lnTo>
                  <a:pt x="237070" y="1231900"/>
                </a:lnTo>
                <a:lnTo>
                  <a:pt x="228295" y="1219200"/>
                </a:lnTo>
                <a:lnTo>
                  <a:pt x="215353" y="1219200"/>
                </a:lnTo>
                <a:lnTo>
                  <a:pt x="208584" y="1206500"/>
                </a:lnTo>
                <a:lnTo>
                  <a:pt x="198602" y="1206500"/>
                </a:lnTo>
                <a:lnTo>
                  <a:pt x="186791" y="1193800"/>
                </a:lnTo>
                <a:lnTo>
                  <a:pt x="175971" y="1193800"/>
                </a:lnTo>
                <a:lnTo>
                  <a:pt x="165265" y="1181100"/>
                </a:lnTo>
                <a:lnTo>
                  <a:pt x="154813" y="1168400"/>
                </a:lnTo>
                <a:lnTo>
                  <a:pt x="146723" y="1168400"/>
                </a:lnTo>
                <a:lnTo>
                  <a:pt x="138912" y="1155700"/>
                </a:lnTo>
                <a:lnTo>
                  <a:pt x="131292" y="1143000"/>
                </a:lnTo>
                <a:lnTo>
                  <a:pt x="123774" y="1143000"/>
                </a:lnTo>
                <a:lnTo>
                  <a:pt x="118211" y="1130300"/>
                </a:lnTo>
                <a:lnTo>
                  <a:pt x="112788" y="1130300"/>
                </a:lnTo>
                <a:lnTo>
                  <a:pt x="107607" y="1117600"/>
                </a:lnTo>
                <a:lnTo>
                  <a:pt x="102781" y="1117600"/>
                </a:lnTo>
                <a:lnTo>
                  <a:pt x="95300" y="1104900"/>
                </a:lnTo>
                <a:lnTo>
                  <a:pt x="88011" y="1092200"/>
                </a:lnTo>
                <a:lnTo>
                  <a:pt x="80937" y="1079500"/>
                </a:lnTo>
                <a:lnTo>
                  <a:pt x="74091" y="1066800"/>
                </a:lnTo>
                <a:lnTo>
                  <a:pt x="66929" y="1054100"/>
                </a:lnTo>
                <a:lnTo>
                  <a:pt x="60312" y="1041400"/>
                </a:lnTo>
                <a:lnTo>
                  <a:pt x="54584" y="1028700"/>
                </a:lnTo>
                <a:lnTo>
                  <a:pt x="50063" y="1016000"/>
                </a:lnTo>
                <a:lnTo>
                  <a:pt x="45250" y="1003300"/>
                </a:lnTo>
                <a:lnTo>
                  <a:pt x="42964" y="990600"/>
                </a:lnTo>
                <a:lnTo>
                  <a:pt x="40970" y="977900"/>
                </a:lnTo>
                <a:lnTo>
                  <a:pt x="38557" y="965200"/>
                </a:lnTo>
                <a:lnTo>
                  <a:pt x="36258" y="952500"/>
                </a:lnTo>
                <a:lnTo>
                  <a:pt x="34340" y="952500"/>
                </a:lnTo>
                <a:lnTo>
                  <a:pt x="33058" y="939800"/>
                </a:lnTo>
                <a:lnTo>
                  <a:pt x="32473" y="927100"/>
                </a:lnTo>
                <a:lnTo>
                  <a:pt x="32473" y="901700"/>
                </a:lnTo>
                <a:lnTo>
                  <a:pt x="32677" y="889000"/>
                </a:lnTo>
                <a:lnTo>
                  <a:pt x="32715" y="876300"/>
                </a:lnTo>
                <a:lnTo>
                  <a:pt x="33096" y="863600"/>
                </a:lnTo>
                <a:lnTo>
                  <a:pt x="34505" y="838200"/>
                </a:lnTo>
                <a:lnTo>
                  <a:pt x="36753" y="825500"/>
                </a:lnTo>
                <a:lnTo>
                  <a:pt x="39624" y="812800"/>
                </a:lnTo>
                <a:lnTo>
                  <a:pt x="42138" y="800100"/>
                </a:lnTo>
                <a:lnTo>
                  <a:pt x="44818" y="787400"/>
                </a:lnTo>
                <a:lnTo>
                  <a:pt x="47713" y="774700"/>
                </a:lnTo>
                <a:lnTo>
                  <a:pt x="50850" y="749300"/>
                </a:lnTo>
                <a:lnTo>
                  <a:pt x="53174" y="749300"/>
                </a:lnTo>
                <a:lnTo>
                  <a:pt x="55816" y="736600"/>
                </a:lnTo>
                <a:lnTo>
                  <a:pt x="58864" y="723900"/>
                </a:lnTo>
                <a:lnTo>
                  <a:pt x="67081" y="711200"/>
                </a:lnTo>
                <a:lnTo>
                  <a:pt x="71450" y="698500"/>
                </a:lnTo>
                <a:lnTo>
                  <a:pt x="76276" y="685800"/>
                </a:lnTo>
                <a:lnTo>
                  <a:pt x="82283" y="673100"/>
                </a:lnTo>
                <a:lnTo>
                  <a:pt x="89623" y="660400"/>
                </a:lnTo>
                <a:lnTo>
                  <a:pt x="96608" y="647700"/>
                </a:lnTo>
                <a:lnTo>
                  <a:pt x="103644" y="647700"/>
                </a:lnTo>
                <a:lnTo>
                  <a:pt x="111137" y="635000"/>
                </a:lnTo>
                <a:lnTo>
                  <a:pt x="117881" y="622300"/>
                </a:lnTo>
                <a:lnTo>
                  <a:pt x="124752" y="609600"/>
                </a:lnTo>
                <a:lnTo>
                  <a:pt x="132168" y="596900"/>
                </a:lnTo>
                <a:lnTo>
                  <a:pt x="141338" y="596900"/>
                </a:lnTo>
                <a:lnTo>
                  <a:pt x="141681" y="584200"/>
                </a:lnTo>
                <a:lnTo>
                  <a:pt x="142354" y="584200"/>
                </a:lnTo>
                <a:lnTo>
                  <a:pt x="152679" y="571500"/>
                </a:lnTo>
                <a:lnTo>
                  <a:pt x="157886" y="571500"/>
                </a:lnTo>
                <a:lnTo>
                  <a:pt x="163182" y="558800"/>
                </a:lnTo>
                <a:lnTo>
                  <a:pt x="171996" y="558800"/>
                </a:lnTo>
                <a:lnTo>
                  <a:pt x="183375" y="546100"/>
                </a:lnTo>
                <a:lnTo>
                  <a:pt x="195935" y="533400"/>
                </a:lnTo>
                <a:lnTo>
                  <a:pt x="222402" y="508000"/>
                </a:lnTo>
                <a:lnTo>
                  <a:pt x="233908" y="495300"/>
                </a:lnTo>
                <a:lnTo>
                  <a:pt x="269608" y="457200"/>
                </a:lnTo>
                <a:lnTo>
                  <a:pt x="280276" y="457200"/>
                </a:lnTo>
                <a:lnTo>
                  <a:pt x="286169" y="444500"/>
                </a:lnTo>
                <a:lnTo>
                  <a:pt x="294170" y="444500"/>
                </a:lnTo>
                <a:lnTo>
                  <a:pt x="302285" y="431800"/>
                </a:lnTo>
                <a:lnTo>
                  <a:pt x="310438" y="431800"/>
                </a:lnTo>
                <a:lnTo>
                  <a:pt x="318554" y="419100"/>
                </a:lnTo>
                <a:lnTo>
                  <a:pt x="330352" y="419100"/>
                </a:lnTo>
                <a:lnTo>
                  <a:pt x="336410" y="406400"/>
                </a:lnTo>
                <a:lnTo>
                  <a:pt x="342493" y="406400"/>
                </a:lnTo>
                <a:lnTo>
                  <a:pt x="360768" y="393700"/>
                </a:lnTo>
                <a:lnTo>
                  <a:pt x="364921" y="393700"/>
                </a:lnTo>
                <a:lnTo>
                  <a:pt x="368858" y="381000"/>
                </a:lnTo>
                <a:lnTo>
                  <a:pt x="378663" y="381000"/>
                </a:lnTo>
                <a:lnTo>
                  <a:pt x="384251" y="368300"/>
                </a:lnTo>
                <a:lnTo>
                  <a:pt x="395465" y="368300"/>
                </a:lnTo>
                <a:lnTo>
                  <a:pt x="402869" y="355600"/>
                </a:lnTo>
                <a:lnTo>
                  <a:pt x="419823" y="355600"/>
                </a:lnTo>
                <a:lnTo>
                  <a:pt x="423697" y="342900"/>
                </a:lnTo>
                <a:lnTo>
                  <a:pt x="440093" y="342900"/>
                </a:lnTo>
                <a:lnTo>
                  <a:pt x="445706" y="330200"/>
                </a:lnTo>
                <a:lnTo>
                  <a:pt x="455726" y="330200"/>
                </a:lnTo>
                <a:lnTo>
                  <a:pt x="465518" y="317500"/>
                </a:lnTo>
                <a:lnTo>
                  <a:pt x="475272" y="317500"/>
                </a:lnTo>
                <a:lnTo>
                  <a:pt x="485165" y="304800"/>
                </a:lnTo>
                <a:lnTo>
                  <a:pt x="502640" y="304800"/>
                </a:lnTo>
                <a:lnTo>
                  <a:pt x="520420" y="292100"/>
                </a:lnTo>
                <a:lnTo>
                  <a:pt x="546582" y="279400"/>
                </a:lnTo>
                <a:lnTo>
                  <a:pt x="555282" y="266700"/>
                </a:lnTo>
                <a:lnTo>
                  <a:pt x="568299" y="266700"/>
                </a:lnTo>
                <a:lnTo>
                  <a:pt x="574929" y="254000"/>
                </a:lnTo>
                <a:lnTo>
                  <a:pt x="599643" y="254000"/>
                </a:lnTo>
                <a:lnTo>
                  <a:pt x="607860" y="241300"/>
                </a:lnTo>
                <a:lnTo>
                  <a:pt x="620903" y="241300"/>
                </a:lnTo>
                <a:lnTo>
                  <a:pt x="625335" y="228600"/>
                </a:lnTo>
                <a:lnTo>
                  <a:pt x="652564" y="228600"/>
                </a:lnTo>
                <a:lnTo>
                  <a:pt x="659282" y="215900"/>
                </a:lnTo>
                <a:lnTo>
                  <a:pt x="685177" y="215900"/>
                </a:lnTo>
                <a:lnTo>
                  <a:pt x="689940" y="203200"/>
                </a:lnTo>
                <a:lnTo>
                  <a:pt x="709193" y="203200"/>
                </a:lnTo>
                <a:lnTo>
                  <a:pt x="716800" y="190500"/>
                </a:lnTo>
                <a:lnTo>
                  <a:pt x="725144" y="190500"/>
                </a:lnTo>
                <a:lnTo>
                  <a:pt x="764044" y="177800"/>
                </a:lnTo>
                <a:lnTo>
                  <a:pt x="772858" y="177800"/>
                </a:lnTo>
                <a:lnTo>
                  <a:pt x="777341" y="165100"/>
                </a:lnTo>
                <a:lnTo>
                  <a:pt x="807605" y="165100"/>
                </a:lnTo>
                <a:lnTo>
                  <a:pt x="812990" y="152400"/>
                </a:lnTo>
                <a:lnTo>
                  <a:pt x="838441" y="152400"/>
                </a:lnTo>
                <a:lnTo>
                  <a:pt x="845413" y="139700"/>
                </a:lnTo>
                <a:lnTo>
                  <a:pt x="876147" y="139700"/>
                </a:lnTo>
                <a:lnTo>
                  <a:pt x="879398" y="127000"/>
                </a:lnTo>
                <a:lnTo>
                  <a:pt x="919200" y="127000"/>
                </a:lnTo>
                <a:lnTo>
                  <a:pt x="924077" y="114300"/>
                </a:lnTo>
                <a:lnTo>
                  <a:pt x="962507" y="114300"/>
                </a:lnTo>
                <a:lnTo>
                  <a:pt x="970038" y="101600"/>
                </a:lnTo>
                <a:lnTo>
                  <a:pt x="1008900" y="101600"/>
                </a:lnTo>
                <a:lnTo>
                  <a:pt x="1017765" y="88900"/>
                </a:lnTo>
                <a:lnTo>
                  <a:pt x="1044092" y="88900"/>
                </a:lnTo>
                <a:lnTo>
                  <a:pt x="1050607" y="76200"/>
                </a:lnTo>
                <a:lnTo>
                  <a:pt x="1105357" y="76200"/>
                </a:lnTo>
                <a:lnTo>
                  <a:pt x="1112024" y="63500"/>
                </a:lnTo>
                <a:lnTo>
                  <a:pt x="1166418" y="63500"/>
                </a:lnTo>
                <a:lnTo>
                  <a:pt x="1173441" y="50800"/>
                </a:lnTo>
                <a:lnTo>
                  <a:pt x="1228763" y="50800"/>
                </a:lnTo>
                <a:lnTo>
                  <a:pt x="1248562" y="38100"/>
                </a:lnTo>
                <a:lnTo>
                  <a:pt x="1343037" y="38100"/>
                </a:lnTo>
                <a:lnTo>
                  <a:pt x="1352448" y="25400"/>
                </a:lnTo>
                <a:lnTo>
                  <a:pt x="1581962" y="25400"/>
                </a:lnTo>
                <a:lnTo>
                  <a:pt x="1589189" y="12700"/>
                </a:lnTo>
                <a:lnTo>
                  <a:pt x="1596339" y="25400"/>
                </a:lnTo>
                <a:lnTo>
                  <a:pt x="1694586" y="25400"/>
                </a:lnTo>
                <a:lnTo>
                  <a:pt x="1681759" y="12700"/>
                </a:lnTo>
                <a:lnTo>
                  <a:pt x="1647240" y="12700"/>
                </a:lnTo>
                <a:lnTo>
                  <a:pt x="1638287" y="0"/>
                </a:lnTo>
                <a:lnTo>
                  <a:pt x="1292326" y="0"/>
                </a:lnTo>
                <a:lnTo>
                  <a:pt x="1281849" y="12700"/>
                </a:lnTo>
                <a:lnTo>
                  <a:pt x="1246009" y="12700"/>
                </a:lnTo>
                <a:lnTo>
                  <a:pt x="1246187" y="0"/>
                </a:lnTo>
                <a:lnTo>
                  <a:pt x="1244384" y="0"/>
                </a:lnTo>
                <a:lnTo>
                  <a:pt x="1242758" y="12700"/>
                </a:lnTo>
                <a:lnTo>
                  <a:pt x="1219581" y="12700"/>
                </a:lnTo>
                <a:lnTo>
                  <a:pt x="1213180" y="25400"/>
                </a:lnTo>
                <a:lnTo>
                  <a:pt x="1139977" y="25400"/>
                </a:lnTo>
                <a:lnTo>
                  <a:pt x="1129715" y="38100"/>
                </a:lnTo>
                <a:lnTo>
                  <a:pt x="1086091" y="38100"/>
                </a:lnTo>
                <a:lnTo>
                  <a:pt x="1075842" y="50800"/>
                </a:lnTo>
                <a:lnTo>
                  <a:pt x="1034999" y="50800"/>
                </a:lnTo>
                <a:lnTo>
                  <a:pt x="1024877" y="63500"/>
                </a:lnTo>
                <a:lnTo>
                  <a:pt x="991298" y="63500"/>
                </a:lnTo>
                <a:lnTo>
                  <a:pt x="978001" y="76200"/>
                </a:lnTo>
                <a:lnTo>
                  <a:pt x="942695" y="76200"/>
                </a:lnTo>
                <a:lnTo>
                  <a:pt x="934021" y="88900"/>
                </a:lnTo>
                <a:lnTo>
                  <a:pt x="896378" y="88900"/>
                </a:lnTo>
                <a:lnTo>
                  <a:pt x="886244" y="101600"/>
                </a:lnTo>
                <a:lnTo>
                  <a:pt x="859142" y="101600"/>
                </a:lnTo>
                <a:lnTo>
                  <a:pt x="842137" y="114300"/>
                </a:lnTo>
                <a:lnTo>
                  <a:pt x="825131" y="114300"/>
                </a:lnTo>
                <a:lnTo>
                  <a:pt x="805472" y="127000"/>
                </a:lnTo>
                <a:lnTo>
                  <a:pt x="787298" y="127000"/>
                </a:lnTo>
                <a:lnTo>
                  <a:pt x="780961" y="139700"/>
                </a:lnTo>
                <a:lnTo>
                  <a:pt x="759218" y="139700"/>
                </a:lnTo>
                <a:lnTo>
                  <a:pt x="728459" y="152400"/>
                </a:lnTo>
                <a:lnTo>
                  <a:pt x="713130" y="165100"/>
                </a:lnTo>
                <a:lnTo>
                  <a:pt x="700468" y="165100"/>
                </a:lnTo>
                <a:lnTo>
                  <a:pt x="675297" y="177800"/>
                </a:lnTo>
                <a:lnTo>
                  <a:pt x="662660" y="177800"/>
                </a:lnTo>
                <a:lnTo>
                  <a:pt x="658964" y="190500"/>
                </a:lnTo>
                <a:lnTo>
                  <a:pt x="654862" y="190500"/>
                </a:lnTo>
                <a:lnTo>
                  <a:pt x="652449" y="177800"/>
                </a:lnTo>
                <a:lnTo>
                  <a:pt x="649478" y="177800"/>
                </a:lnTo>
                <a:lnTo>
                  <a:pt x="651776" y="190500"/>
                </a:lnTo>
                <a:lnTo>
                  <a:pt x="637959" y="190500"/>
                </a:lnTo>
                <a:lnTo>
                  <a:pt x="624890" y="203200"/>
                </a:lnTo>
                <a:lnTo>
                  <a:pt x="610857" y="203200"/>
                </a:lnTo>
                <a:lnTo>
                  <a:pt x="603859" y="215900"/>
                </a:lnTo>
                <a:lnTo>
                  <a:pt x="582891" y="215900"/>
                </a:lnTo>
                <a:lnTo>
                  <a:pt x="577850" y="228600"/>
                </a:lnTo>
                <a:lnTo>
                  <a:pt x="575208" y="228600"/>
                </a:lnTo>
                <a:lnTo>
                  <a:pt x="573303" y="215900"/>
                </a:lnTo>
                <a:lnTo>
                  <a:pt x="571779" y="215900"/>
                </a:lnTo>
                <a:lnTo>
                  <a:pt x="568921" y="203200"/>
                </a:lnTo>
                <a:lnTo>
                  <a:pt x="562686" y="203200"/>
                </a:lnTo>
                <a:lnTo>
                  <a:pt x="565162" y="215900"/>
                </a:lnTo>
                <a:lnTo>
                  <a:pt x="566508" y="215900"/>
                </a:lnTo>
                <a:lnTo>
                  <a:pt x="573468" y="228600"/>
                </a:lnTo>
                <a:lnTo>
                  <a:pt x="558025" y="228600"/>
                </a:lnTo>
                <a:lnTo>
                  <a:pt x="553148" y="241300"/>
                </a:lnTo>
                <a:lnTo>
                  <a:pt x="541096" y="241300"/>
                </a:lnTo>
                <a:lnTo>
                  <a:pt x="517067" y="254000"/>
                </a:lnTo>
                <a:lnTo>
                  <a:pt x="505040" y="266700"/>
                </a:lnTo>
                <a:lnTo>
                  <a:pt x="496951" y="266700"/>
                </a:lnTo>
                <a:lnTo>
                  <a:pt x="488797" y="279400"/>
                </a:lnTo>
                <a:lnTo>
                  <a:pt x="472592" y="279400"/>
                </a:lnTo>
                <a:lnTo>
                  <a:pt x="463245" y="292100"/>
                </a:lnTo>
                <a:lnTo>
                  <a:pt x="453936" y="292100"/>
                </a:lnTo>
                <a:lnTo>
                  <a:pt x="435381" y="304800"/>
                </a:lnTo>
                <a:lnTo>
                  <a:pt x="430149" y="304800"/>
                </a:lnTo>
                <a:lnTo>
                  <a:pt x="424929" y="317500"/>
                </a:lnTo>
                <a:lnTo>
                  <a:pt x="409498" y="317500"/>
                </a:lnTo>
                <a:lnTo>
                  <a:pt x="388899" y="330200"/>
                </a:lnTo>
                <a:lnTo>
                  <a:pt x="378561" y="342900"/>
                </a:lnTo>
                <a:lnTo>
                  <a:pt x="370700" y="342900"/>
                </a:lnTo>
                <a:lnTo>
                  <a:pt x="362826" y="355600"/>
                </a:lnTo>
                <a:lnTo>
                  <a:pt x="354977" y="355600"/>
                </a:lnTo>
                <a:lnTo>
                  <a:pt x="347243" y="368300"/>
                </a:lnTo>
                <a:lnTo>
                  <a:pt x="338505" y="368300"/>
                </a:lnTo>
                <a:lnTo>
                  <a:pt x="329844" y="381000"/>
                </a:lnTo>
                <a:lnTo>
                  <a:pt x="312610" y="393700"/>
                </a:lnTo>
                <a:lnTo>
                  <a:pt x="303796" y="393700"/>
                </a:lnTo>
                <a:lnTo>
                  <a:pt x="294957" y="406400"/>
                </a:lnTo>
                <a:lnTo>
                  <a:pt x="286194" y="406400"/>
                </a:lnTo>
                <a:lnTo>
                  <a:pt x="277634" y="419100"/>
                </a:lnTo>
                <a:lnTo>
                  <a:pt x="267868" y="419100"/>
                </a:lnTo>
                <a:lnTo>
                  <a:pt x="248716" y="444500"/>
                </a:lnTo>
                <a:lnTo>
                  <a:pt x="239128" y="444500"/>
                </a:lnTo>
                <a:lnTo>
                  <a:pt x="206349" y="482600"/>
                </a:lnTo>
                <a:lnTo>
                  <a:pt x="195681" y="482600"/>
                </a:lnTo>
                <a:lnTo>
                  <a:pt x="187312" y="495300"/>
                </a:lnTo>
                <a:lnTo>
                  <a:pt x="179184" y="508000"/>
                </a:lnTo>
                <a:lnTo>
                  <a:pt x="171157" y="508000"/>
                </a:lnTo>
                <a:lnTo>
                  <a:pt x="163068" y="520700"/>
                </a:lnTo>
                <a:lnTo>
                  <a:pt x="158686" y="520700"/>
                </a:lnTo>
                <a:lnTo>
                  <a:pt x="153974" y="533400"/>
                </a:lnTo>
                <a:lnTo>
                  <a:pt x="149821" y="533400"/>
                </a:lnTo>
                <a:lnTo>
                  <a:pt x="144678" y="546100"/>
                </a:lnTo>
                <a:lnTo>
                  <a:pt x="139598" y="546100"/>
                </a:lnTo>
                <a:lnTo>
                  <a:pt x="134620" y="558800"/>
                </a:lnTo>
                <a:lnTo>
                  <a:pt x="129717" y="558800"/>
                </a:lnTo>
                <a:lnTo>
                  <a:pt x="122288" y="571500"/>
                </a:lnTo>
                <a:lnTo>
                  <a:pt x="114922" y="584200"/>
                </a:lnTo>
                <a:lnTo>
                  <a:pt x="107607" y="584200"/>
                </a:lnTo>
                <a:lnTo>
                  <a:pt x="100368" y="596900"/>
                </a:lnTo>
                <a:lnTo>
                  <a:pt x="93395" y="609600"/>
                </a:lnTo>
                <a:lnTo>
                  <a:pt x="86499" y="622300"/>
                </a:lnTo>
                <a:lnTo>
                  <a:pt x="79679" y="622300"/>
                </a:lnTo>
                <a:lnTo>
                  <a:pt x="69710" y="647700"/>
                </a:lnTo>
                <a:lnTo>
                  <a:pt x="63982" y="647700"/>
                </a:lnTo>
                <a:lnTo>
                  <a:pt x="61429" y="660400"/>
                </a:lnTo>
                <a:lnTo>
                  <a:pt x="59093" y="660400"/>
                </a:lnTo>
                <a:lnTo>
                  <a:pt x="56794" y="673100"/>
                </a:lnTo>
                <a:lnTo>
                  <a:pt x="54330" y="673100"/>
                </a:lnTo>
                <a:lnTo>
                  <a:pt x="48145" y="685800"/>
                </a:lnTo>
                <a:lnTo>
                  <a:pt x="41783" y="698500"/>
                </a:lnTo>
                <a:lnTo>
                  <a:pt x="35699" y="711200"/>
                </a:lnTo>
                <a:lnTo>
                  <a:pt x="30365" y="723900"/>
                </a:lnTo>
                <a:lnTo>
                  <a:pt x="23241" y="749300"/>
                </a:lnTo>
                <a:lnTo>
                  <a:pt x="16967" y="774700"/>
                </a:lnTo>
                <a:lnTo>
                  <a:pt x="11874" y="800100"/>
                </a:lnTo>
                <a:lnTo>
                  <a:pt x="8356" y="812800"/>
                </a:lnTo>
                <a:lnTo>
                  <a:pt x="6223" y="838200"/>
                </a:lnTo>
                <a:lnTo>
                  <a:pt x="3886" y="850900"/>
                </a:lnTo>
                <a:lnTo>
                  <a:pt x="1854" y="863600"/>
                </a:lnTo>
                <a:lnTo>
                  <a:pt x="673" y="889000"/>
                </a:lnTo>
                <a:lnTo>
                  <a:pt x="0" y="901700"/>
                </a:lnTo>
                <a:lnTo>
                  <a:pt x="38" y="927100"/>
                </a:lnTo>
                <a:lnTo>
                  <a:pt x="4368" y="977900"/>
                </a:lnTo>
                <a:lnTo>
                  <a:pt x="12128" y="1016000"/>
                </a:lnTo>
                <a:lnTo>
                  <a:pt x="23533" y="1054100"/>
                </a:lnTo>
                <a:lnTo>
                  <a:pt x="28409" y="1066800"/>
                </a:lnTo>
                <a:lnTo>
                  <a:pt x="33566" y="1066800"/>
                </a:lnTo>
                <a:lnTo>
                  <a:pt x="41275" y="1092200"/>
                </a:lnTo>
                <a:lnTo>
                  <a:pt x="49250" y="1104900"/>
                </a:lnTo>
                <a:lnTo>
                  <a:pt x="57912" y="1117600"/>
                </a:lnTo>
                <a:lnTo>
                  <a:pt x="67640" y="1130300"/>
                </a:lnTo>
                <a:lnTo>
                  <a:pt x="74371" y="1143000"/>
                </a:lnTo>
                <a:lnTo>
                  <a:pt x="81013" y="1155700"/>
                </a:lnTo>
                <a:lnTo>
                  <a:pt x="88049" y="1155700"/>
                </a:lnTo>
                <a:lnTo>
                  <a:pt x="95986" y="1168400"/>
                </a:lnTo>
                <a:lnTo>
                  <a:pt x="100761" y="1168400"/>
                </a:lnTo>
                <a:lnTo>
                  <a:pt x="105194" y="1181100"/>
                </a:lnTo>
                <a:lnTo>
                  <a:pt x="109791" y="1181100"/>
                </a:lnTo>
                <a:lnTo>
                  <a:pt x="125691" y="1193800"/>
                </a:lnTo>
                <a:lnTo>
                  <a:pt x="133692" y="1206500"/>
                </a:lnTo>
                <a:lnTo>
                  <a:pt x="141846" y="1219200"/>
                </a:lnTo>
                <a:lnTo>
                  <a:pt x="153301" y="1219200"/>
                </a:lnTo>
                <a:lnTo>
                  <a:pt x="165646" y="1231900"/>
                </a:lnTo>
                <a:lnTo>
                  <a:pt x="172097" y="1231900"/>
                </a:lnTo>
                <a:lnTo>
                  <a:pt x="178841" y="1244600"/>
                </a:lnTo>
                <a:lnTo>
                  <a:pt x="198285" y="1257300"/>
                </a:lnTo>
                <a:lnTo>
                  <a:pt x="208089" y="1257300"/>
                </a:lnTo>
                <a:lnTo>
                  <a:pt x="218020" y="1270000"/>
                </a:lnTo>
                <a:lnTo>
                  <a:pt x="227634" y="1270000"/>
                </a:lnTo>
                <a:lnTo>
                  <a:pt x="237401" y="1282700"/>
                </a:lnTo>
                <a:lnTo>
                  <a:pt x="256984" y="1282700"/>
                </a:lnTo>
                <a:lnTo>
                  <a:pt x="266687" y="1295400"/>
                </a:lnTo>
                <a:lnTo>
                  <a:pt x="276352" y="1295400"/>
                </a:lnTo>
                <a:lnTo>
                  <a:pt x="286092" y="1308100"/>
                </a:lnTo>
                <a:lnTo>
                  <a:pt x="296049" y="1308100"/>
                </a:lnTo>
                <a:lnTo>
                  <a:pt x="310184" y="1320800"/>
                </a:lnTo>
                <a:lnTo>
                  <a:pt x="324485" y="1320800"/>
                </a:lnTo>
                <a:lnTo>
                  <a:pt x="338836" y="1333500"/>
                </a:lnTo>
                <a:lnTo>
                  <a:pt x="364477" y="1333500"/>
                </a:lnTo>
                <a:lnTo>
                  <a:pt x="370535" y="1346200"/>
                </a:lnTo>
                <a:lnTo>
                  <a:pt x="400710" y="1346200"/>
                </a:lnTo>
                <a:lnTo>
                  <a:pt x="415861" y="1358900"/>
                </a:lnTo>
                <a:lnTo>
                  <a:pt x="445871" y="1358900"/>
                </a:lnTo>
                <a:lnTo>
                  <a:pt x="452945" y="1371600"/>
                </a:lnTo>
                <a:lnTo>
                  <a:pt x="485673" y="1371600"/>
                </a:lnTo>
                <a:lnTo>
                  <a:pt x="497281" y="1384300"/>
                </a:lnTo>
                <a:lnTo>
                  <a:pt x="530301" y="1384300"/>
                </a:lnTo>
                <a:lnTo>
                  <a:pt x="540296" y="1397000"/>
                </a:lnTo>
                <a:lnTo>
                  <a:pt x="590702" y="1397000"/>
                </a:lnTo>
                <a:lnTo>
                  <a:pt x="597585" y="1409700"/>
                </a:lnTo>
                <a:lnTo>
                  <a:pt x="672960" y="1409700"/>
                </a:lnTo>
                <a:lnTo>
                  <a:pt x="683044" y="1422400"/>
                </a:lnTo>
                <a:lnTo>
                  <a:pt x="741197" y="1422400"/>
                </a:lnTo>
                <a:lnTo>
                  <a:pt x="748512" y="1435100"/>
                </a:lnTo>
                <a:lnTo>
                  <a:pt x="885240" y="1435100"/>
                </a:lnTo>
                <a:lnTo>
                  <a:pt x="898880" y="1447800"/>
                </a:lnTo>
                <a:lnTo>
                  <a:pt x="1167345" y="1447800"/>
                </a:lnTo>
                <a:lnTo>
                  <a:pt x="1195806" y="1435100"/>
                </a:lnTo>
                <a:lnTo>
                  <a:pt x="1368691" y="1435100"/>
                </a:lnTo>
                <a:lnTo>
                  <a:pt x="1421993" y="1422400"/>
                </a:lnTo>
                <a:lnTo>
                  <a:pt x="1511554" y="1422400"/>
                </a:lnTo>
                <a:lnTo>
                  <a:pt x="1518043" y="1409700"/>
                </a:lnTo>
                <a:lnTo>
                  <a:pt x="1601127" y="1409700"/>
                </a:lnTo>
                <a:lnTo>
                  <a:pt x="1610575" y="1397000"/>
                </a:lnTo>
                <a:lnTo>
                  <a:pt x="1675422" y="1397000"/>
                </a:lnTo>
                <a:lnTo>
                  <a:pt x="1687576" y="1384300"/>
                </a:lnTo>
                <a:lnTo>
                  <a:pt x="1736737" y="1384300"/>
                </a:lnTo>
                <a:lnTo>
                  <a:pt x="1752917" y="1371600"/>
                </a:lnTo>
                <a:lnTo>
                  <a:pt x="1790255" y="1371600"/>
                </a:lnTo>
                <a:lnTo>
                  <a:pt x="1802079" y="1358900"/>
                </a:lnTo>
                <a:lnTo>
                  <a:pt x="1851025" y="1358900"/>
                </a:lnTo>
                <a:lnTo>
                  <a:pt x="1862035" y="1346200"/>
                </a:lnTo>
                <a:lnTo>
                  <a:pt x="1897341" y="1346200"/>
                </a:lnTo>
                <a:lnTo>
                  <a:pt x="1903349" y="1333500"/>
                </a:lnTo>
                <a:lnTo>
                  <a:pt x="1937143" y="1333500"/>
                </a:lnTo>
                <a:lnTo>
                  <a:pt x="1942134" y="1320800"/>
                </a:lnTo>
                <a:lnTo>
                  <a:pt x="1982228" y="1320800"/>
                </a:lnTo>
                <a:lnTo>
                  <a:pt x="1988743" y="1308100"/>
                </a:lnTo>
                <a:lnTo>
                  <a:pt x="2017014" y="1308100"/>
                </a:lnTo>
                <a:lnTo>
                  <a:pt x="2032825" y="1295400"/>
                </a:lnTo>
                <a:lnTo>
                  <a:pt x="2048129" y="1295400"/>
                </a:lnTo>
                <a:lnTo>
                  <a:pt x="2062048" y="1282700"/>
                </a:lnTo>
                <a:lnTo>
                  <a:pt x="2076589" y="1282700"/>
                </a:lnTo>
                <a:lnTo>
                  <a:pt x="2085721" y="1270000"/>
                </a:lnTo>
                <a:lnTo>
                  <a:pt x="2103589" y="1270000"/>
                </a:lnTo>
                <a:lnTo>
                  <a:pt x="2120442" y="1257300"/>
                </a:lnTo>
                <a:lnTo>
                  <a:pt x="2137194" y="1257300"/>
                </a:lnTo>
                <a:lnTo>
                  <a:pt x="2170887" y="1231900"/>
                </a:lnTo>
                <a:lnTo>
                  <a:pt x="2183219" y="1231900"/>
                </a:lnTo>
                <a:lnTo>
                  <a:pt x="2195157" y="1219200"/>
                </a:lnTo>
                <a:lnTo>
                  <a:pt x="2207234" y="1219200"/>
                </a:lnTo>
                <a:lnTo>
                  <a:pt x="2220010" y="1206500"/>
                </a:lnTo>
                <a:lnTo>
                  <a:pt x="2238083" y="1206500"/>
                </a:lnTo>
                <a:lnTo>
                  <a:pt x="2244725" y="1193800"/>
                </a:lnTo>
                <a:lnTo>
                  <a:pt x="2257679" y="1193800"/>
                </a:lnTo>
                <a:lnTo>
                  <a:pt x="2264181" y="1181100"/>
                </a:lnTo>
                <a:lnTo>
                  <a:pt x="2276945" y="1181100"/>
                </a:lnTo>
                <a:lnTo>
                  <a:pt x="2289632" y="1168400"/>
                </a:lnTo>
                <a:lnTo>
                  <a:pt x="2302141" y="1168400"/>
                </a:lnTo>
                <a:lnTo>
                  <a:pt x="2314371" y="1155700"/>
                </a:lnTo>
                <a:lnTo>
                  <a:pt x="2363114" y="1117600"/>
                </a:lnTo>
                <a:lnTo>
                  <a:pt x="2379040" y="1104900"/>
                </a:lnTo>
                <a:lnTo>
                  <a:pt x="2391156" y="1104900"/>
                </a:lnTo>
                <a:lnTo>
                  <a:pt x="2400554" y="1092200"/>
                </a:lnTo>
                <a:lnTo>
                  <a:pt x="2409558" y="1092200"/>
                </a:lnTo>
                <a:lnTo>
                  <a:pt x="2418257" y="1079500"/>
                </a:lnTo>
                <a:lnTo>
                  <a:pt x="2426805" y="1079500"/>
                </a:lnTo>
                <a:lnTo>
                  <a:pt x="2438196" y="1066800"/>
                </a:lnTo>
                <a:lnTo>
                  <a:pt x="2449411" y="1054100"/>
                </a:lnTo>
                <a:lnTo>
                  <a:pt x="2460536" y="1041400"/>
                </a:lnTo>
                <a:lnTo>
                  <a:pt x="2474010" y="1028700"/>
                </a:lnTo>
                <a:lnTo>
                  <a:pt x="2477490" y="1028700"/>
                </a:lnTo>
                <a:lnTo>
                  <a:pt x="2485593" y="1016000"/>
                </a:lnTo>
                <a:lnTo>
                  <a:pt x="2493784" y="1003300"/>
                </a:lnTo>
                <a:lnTo>
                  <a:pt x="2501938" y="1003300"/>
                </a:lnTo>
                <a:lnTo>
                  <a:pt x="2509939" y="990600"/>
                </a:lnTo>
                <a:lnTo>
                  <a:pt x="2515501" y="990600"/>
                </a:lnTo>
                <a:lnTo>
                  <a:pt x="2520772" y="977900"/>
                </a:lnTo>
                <a:lnTo>
                  <a:pt x="2524595" y="977900"/>
                </a:lnTo>
                <a:lnTo>
                  <a:pt x="2529649" y="965200"/>
                </a:lnTo>
                <a:lnTo>
                  <a:pt x="2535313" y="952500"/>
                </a:lnTo>
                <a:lnTo>
                  <a:pt x="2541359" y="952500"/>
                </a:lnTo>
                <a:lnTo>
                  <a:pt x="2547556" y="939800"/>
                </a:lnTo>
                <a:lnTo>
                  <a:pt x="2576614" y="901700"/>
                </a:lnTo>
                <a:lnTo>
                  <a:pt x="2590114" y="876300"/>
                </a:lnTo>
                <a:lnTo>
                  <a:pt x="2595194" y="876300"/>
                </a:lnTo>
                <a:lnTo>
                  <a:pt x="2599867" y="863600"/>
                </a:lnTo>
                <a:lnTo>
                  <a:pt x="2603855" y="850900"/>
                </a:lnTo>
                <a:lnTo>
                  <a:pt x="2609227" y="838200"/>
                </a:lnTo>
                <a:lnTo>
                  <a:pt x="2614117" y="825500"/>
                </a:lnTo>
                <a:lnTo>
                  <a:pt x="2618803" y="800100"/>
                </a:lnTo>
                <a:lnTo>
                  <a:pt x="2623502" y="787400"/>
                </a:lnTo>
                <a:lnTo>
                  <a:pt x="2625598" y="787400"/>
                </a:lnTo>
                <a:lnTo>
                  <a:pt x="2627223" y="774700"/>
                </a:lnTo>
                <a:lnTo>
                  <a:pt x="2627680" y="774700"/>
                </a:lnTo>
                <a:lnTo>
                  <a:pt x="2626309" y="762000"/>
                </a:lnTo>
                <a:lnTo>
                  <a:pt x="2626868" y="762000"/>
                </a:lnTo>
                <a:lnTo>
                  <a:pt x="2630424" y="749300"/>
                </a:lnTo>
                <a:lnTo>
                  <a:pt x="2632138" y="736600"/>
                </a:lnTo>
                <a:lnTo>
                  <a:pt x="2632722" y="736600"/>
                </a:lnTo>
                <a:lnTo>
                  <a:pt x="2632938" y="723900"/>
                </a:lnTo>
                <a:lnTo>
                  <a:pt x="2633218" y="711200"/>
                </a:lnTo>
                <a:lnTo>
                  <a:pt x="2632824" y="711200"/>
                </a:lnTo>
                <a:lnTo>
                  <a:pt x="2633154" y="698500"/>
                </a:lnTo>
                <a:lnTo>
                  <a:pt x="2634615" y="685800"/>
                </a:lnTo>
                <a:close/>
              </a:path>
            </a:pathLst>
          </a:custGeom>
          <a:solidFill>
            <a:srgbClr val="000000"/>
          </a:solidFill>
        </p:spPr>
        <p:txBody>
          <a:bodyPr wrap="square" lIns="0" tIns="0" rIns="0" bIns="0" rtlCol="0"/>
          <a:lstStyle/>
          <a:p>
            <a:endParaRPr/>
          </a:p>
        </p:txBody>
      </p:sp>
      <p:pic>
        <p:nvPicPr>
          <p:cNvPr id="6" name="object 6"/>
          <p:cNvPicPr/>
          <p:nvPr/>
        </p:nvPicPr>
        <p:blipFill>
          <a:blip r:embed="rId4" cstate="print"/>
          <a:stretch>
            <a:fillRect/>
          </a:stretch>
        </p:blipFill>
        <p:spPr>
          <a:xfrm>
            <a:off x="485774" y="536242"/>
            <a:ext cx="133349" cy="133349"/>
          </a:xfrm>
          <a:prstGeom prst="rect">
            <a:avLst/>
          </a:prstGeom>
        </p:spPr>
      </p:pic>
      <p:sp>
        <p:nvSpPr>
          <p:cNvPr id="7" name="object 7"/>
          <p:cNvSpPr txBox="1">
            <a:spLocks noGrp="1"/>
          </p:cNvSpPr>
          <p:nvPr>
            <p:ph type="title"/>
          </p:nvPr>
        </p:nvSpPr>
        <p:spPr>
          <a:xfrm>
            <a:off x="888626" y="194914"/>
            <a:ext cx="15828303" cy="597599"/>
          </a:xfrm>
          <a:prstGeom prst="rect">
            <a:avLst/>
          </a:prstGeom>
        </p:spPr>
        <p:txBody>
          <a:bodyPr vert="horz" wrap="square" lIns="0" tIns="12700" rIns="0" bIns="0" rtlCol="0">
            <a:spAutoFit/>
          </a:bodyPr>
          <a:lstStyle/>
          <a:p>
            <a:pPr marL="12700">
              <a:lnSpc>
                <a:spcPct val="100000"/>
              </a:lnSpc>
              <a:spcBef>
                <a:spcPts val="100"/>
              </a:spcBef>
            </a:pPr>
            <a:r>
              <a:rPr sz="3800" spc="-120" dirty="0">
                <a:highlight>
                  <a:srgbClr val="FFFF00"/>
                </a:highlight>
                <a:latin typeface="Cambria"/>
                <a:cs typeface="Cambria"/>
              </a:rPr>
              <a:t>Type</a:t>
            </a:r>
            <a:r>
              <a:rPr sz="3800" spc="-114" dirty="0">
                <a:highlight>
                  <a:srgbClr val="FFFF00"/>
                </a:highlight>
                <a:latin typeface="Cambria"/>
                <a:cs typeface="Cambria"/>
              </a:rPr>
              <a:t> </a:t>
            </a:r>
            <a:r>
              <a:rPr sz="3800" spc="-70" dirty="0">
                <a:highlight>
                  <a:srgbClr val="FFFF00"/>
                </a:highlight>
                <a:latin typeface="Cambria"/>
                <a:cs typeface="Cambria"/>
              </a:rPr>
              <a:t>the</a:t>
            </a:r>
            <a:r>
              <a:rPr sz="3800" spc="-110" dirty="0">
                <a:highlight>
                  <a:srgbClr val="FFFF00"/>
                </a:highlight>
                <a:latin typeface="Cambria"/>
                <a:cs typeface="Cambria"/>
              </a:rPr>
              <a:t> </a:t>
            </a:r>
            <a:r>
              <a:rPr sz="3800" spc="-80" dirty="0">
                <a:highlight>
                  <a:srgbClr val="FFFF00"/>
                </a:highlight>
                <a:latin typeface="Cambria"/>
                <a:cs typeface="Cambria"/>
              </a:rPr>
              <a:t>following</a:t>
            </a:r>
            <a:r>
              <a:rPr sz="3800" spc="-110" dirty="0">
                <a:highlight>
                  <a:srgbClr val="FFFF00"/>
                </a:highlight>
                <a:latin typeface="Cambria"/>
                <a:cs typeface="Cambria"/>
              </a:rPr>
              <a:t> </a:t>
            </a:r>
            <a:r>
              <a:rPr sz="3800" spc="-100" dirty="0">
                <a:highlight>
                  <a:srgbClr val="FFFF00"/>
                </a:highlight>
                <a:latin typeface="Cambria"/>
                <a:cs typeface="Cambria"/>
              </a:rPr>
              <a:t>commands</a:t>
            </a:r>
            <a:r>
              <a:rPr sz="3800" spc="-110" dirty="0">
                <a:highlight>
                  <a:srgbClr val="FFFF00"/>
                </a:highlight>
                <a:latin typeface="Cambria"/>
                <a:cs typeface="Cambria"/>
              </a:rPr>
              <a:t> </a:t>
            </a:r>
            <a:r>
              <a:rPr sz="3800" dirty="0">
                <a:highlight>
                  <a:srgbClr val="FFFF00"/>
                </a:highlight>
                <a:latin typeface="Cambria"/>
                <a:cs typeface="Cambria"/>
              </a:rPr>
              <a:t>in</a:t>
            </a:r>
            <a:r>
              <a:rPr sz="3800" spc="-110" dirty="0">
                <a:highlight>
                  <a:srgbClr val="FFFF00"/>
                </a:highlight>
                <a:latin typeface="Cambria"/>
                <a:cs typeface="Cambria"/>
              </a:rPr>
              <a:t> </a:t>
            </a:r>
            <a:r>
              <a:rPr sz="3800" spc="-114" dirty="0">
                <a:highlight>
                  <a:srgbClr val="FFFF00"/>
                </a:highlight>
                <a:latin typeface="Cambria"/>
                <a:cs typeface="Cambria"/>
              </a:rPr>
              <a:t>execute</a:t>
            </a:r>
            <a:r>
              <a:rPr sz="3800" spc="-110" dirty="0">
                <a:highlight>
                  <a:srgbClr val="FFFF00"/>
                </a:highlight>
                <a:latin typeface="Cambria"/>
                <a:cs typeface="Cambria"/>
              </a:rPr>
              <a:t> </a:t>
            </a:r>
            <a:r>
              <a:rPr sz="3800" spc="-40" dirty="0">
                <a:highlight>
                  <a:srgbClr val="FFFF00"/>
                </a:highlight>
                <a:latin typeface="Cambria"/>
                <a:cs typeface="Cambria"/>
              </a:rPr>
              <a:t>shell</a:t>
            </a:r>
            <a:r>
              <a:rPr sz="3800" spc="-110" dirty="0">
                <a:highlight>
                  <a:srgbClr val="FFFF00"/>
                </a:highlight>
                <a:latin typeface="Cambria"/>
                <a:cs typeface="Cambria"/>
              </a:rPr>
              <a:t> </a:t>
            </a:r>
            <a:r>
              <a:rPr sz="3800" spc="-130" dirty="0">
                <a:highlight>
                  <a:srgbClr val="FFFF00"/>
                </a:highlight>
                <a:latin typeface="Cambria"/>
                <a:cs typeface="Cambria"/>
              </a:rPr>
              <a:t>box</a:t>
            </a:r>
            <a:r>
              <a:rPr sz="3800" spc="-114" dirty="0">
                <a:highlight>
                  <a:srgbClr val="FFFF00"/>
                </a:highlight>
                <a:latin typeface="Cambria"/>
                <a:cs typeface="Cambria"/>
              </a:rPr>
              <a:t> as</a:t>
            </a:r>
            <a:r>
              <a:rPr sz="3800" spc="-110" dirty="0">
                <a:highlight>
                  <a:srgbClr val="FFFF00"/>
                </a:highlight>
                <a:latin typeface="Cambria"/>
                <a:cs typeface="Cambria"/>
              </a:rPr>
              <a:t> </a:t>
            </a:r>
            <a:r>
              <a:rPr sz="3800" spc="-140" dirty="0">
                <a:highlight>
                  <a:srgbClr val="FFFF00"/>
                </a:highlight>
                <a:latin typeface="Cambria"/>
                <a:cs typeface="Cambria"/>
              </a:rPr>
              <a:t>shown</a:t>
            </a:r>
            <a:r>
              <a:rPr sz="3800" spc="-110" dirty="0">
                <a:highlight>
                  <a:srgbClr val="FFFF00"/>
                </a:highlight>
                <a:latin typeface="Cambria"/>
                <a:cs typeface="Cambria"/>
              </a:rPr>
              <a:t> </a:t>
            </a:r>
            <a:r>
              <a:rPr sz="3800" spc="-55" dirty="0">
                <a:highlight>
                  <a:srgbClr val="FFFF00"/>
                </a:highlight>
                <a:latin typeface="Cambria"/>
                <a:cs typeface="Cambria"/>
              </a:rPr>
              <a:t>then</a:t>
            </a:r>
            <a:r>
              <a:rPr sz="3800" spc="-110" dirty="0">
                <a:highlight>
                  <a:srgbClr val="FFFF00"/>
                </a:highlight>
                <a:latin typeface="Cambria"/>
                <a:cs typeface="Cambria"/>
              </a:rPr>
              <a:t> </a:t>
            </a:r>
            <a:r>
              <a:rPr sz="3800" spc="-65" dirty="0">
                <a:highlight>
                  <a:srgbClr val="FFFF00"/>
                </a:highlight>
                <a:latin typeface="Cambria"/>
                <a:cs typeface="Cambria"/>
              </a:rPr>
              <a:t>apply</a:t>
            </a:r>
            <a:r>
              <a:rPr sz="3800" spc="-110" dirty="0">
                <a:highlight>
                  <a:srgbClr val="FFFF00"/>
                </a:highlight>
                <a:latin typeface="Cambria"/>
                <a:cs typeface="Cambria"/>
              </a:rPr>
              <a:t> </a:t>
            </a:r>
            <a:r>
              <a:rPr sz="3800" spc="-55" dirty="0">
                <a:highlight>
                  <a:srgbClr val="FFFF00"/>
                </a:highlight>
                <a:latin typeface="Cambria"/>
                <a:cs typeface="Cambria"/>
              </a:rPr>
              <a:t>and</a:t>
            </a:r>
            <a:r>
              <a:rPr sz="3800" spc="-110" dirty="0">
                <a:highlight>
                  <a:srgbClr val="FFFF00"/>
                </a:highlight>
                <a:latin typeface="Cambria"/>
                <a:cs typeface="Cambria"/>
              </a:rPr>
              <a:t> </a:t>
            </a:r>
            <a:r>
              <a:rPr sz="3800" spc="-140" dirty="0">
                <a:highlight>
                  <a:srgbClr val="FFFF00"/>
                </a:highlight>
                <a:latin typeface="Cambria"/>
                <a:cs typeface="Cambria"/>
              </a:rPr>
              <a:t>save</a:t>
            </a:r>
            <a:r>
              <a:rPr sz="3800" spc="-110" dirty="0">
                <a:highlight>
                  <a:srgbClr val="FFFF00"/>
                </a:highlight>
                <a:latin typeface="Cambria"/>
                <a:cs typeface="Cambria"/>
              </a:rPr>
              <a:t> </a:t>
            </a:r>
            <a:r>
              <a:rPr sz="3800" spc="-235" dirty="0">
                <a:highlight>
                  <a:srgbClr val="FFFF00"/>
                </a:highlight>
                <a:latin typeface="Cambria"/>
                <a:cs typeface="Cambria"/>
              </a:rPr>
              <a:t>:</a:t>
            </a:r>
            <a:endParaRPr sz="3800" dirty="0">
              <a:highlight>
                <a:srgbClr val="FFFF00"/>
              </a:highlight>
              <a:latin typeface="Cambria"/>
              <a:cs typeface="Cambria"/>
            </a:endParaRPr>
          </a:p>
        </p:txBody>
      </p:sp>
      <p:sp>
        <p:nvSpPr>
          <p:cNvPr id="8" name="object 8"/>
          <p:cNvSpPr txBox="1"/>
          <p:nvPr/>
        </p:nvSpPr>
        <p:spPr>
          <a:xfrm>
            <a:off x="809724" y="805482"/>
            <a:ext cx="9072245" cy="1301750"/>
          </a:xfrm>
          <a:prstGeom prst="rect">
            <a:avLst/>
          </a:prstGeom>
        </p:spPr>
        <p:txBody>
          <a:bodyPr vert="horz" wrap="square" lIns="0" tIns="102235" rIns="0" bIns="0" rtlCol="0">
            <a:spAutoFit/>
          </a:bodyPr>
          <a:lstStyle/>
          <a:p>
            <a:pPr marL="12700">
              <a:lnSpc>
                <a:spcPct val="100000"/>
              </a:lnSpc>
              <a:spcBef>
                <a:spcPts val="805"/>
              </a:spcBef>
            </a:pPr>
            <a:r>
              <a:rPr sz="3600" spc="-5" dirty="0">
                <a:latin typeface="Courier New"/>
                <a:cs typeface="Courier New"/>
              </a:rPr>
              <a:t>sudo</a:t>
            </a:r>
            <a:r>
              <a:rPr sz="3600" spc="-15" dirty="0">
                <a:latin typeface="Courier New"/>
                <a:cs typeface="Courier New"/>
              </a:rPr>
              <a:t> </a:t>
            </a:r>
            <a:r>
              <a:rPr sz="3600" spc="-5" dirty="0">
                <a:latin typeface="Courier New"/>
                <a:cs typeface="Courier New"/>
              </a:rPr>
              <a:t>yum</a:t>
            </a:r>
            <a:r>
              <a:rPr sz="3600" spc="-10" dirty="0">
                <a:latin typeface="Courier New"/>
                <a:cs typeface="Courier New"/>
              </a:rPr>
              <a:t> </a:t>
            </a:r>
            <a:r>
              <a:rPr sz="3600" spc="-5" dirty="0">
                <a:latin typeface="Courier New"/>
                <a:cs typeface="Courier New"/>
              </a:rPr>
              <a:t>install</a:t>
            </a:r>
            <a:r>
              <a:rPr sz="3600" spc="-15" dirty="0">
                <a:latin typeface="Courier New"/>
                <a:cs typeface="Courier New"/>
              </a:rPr>
              <a:t> </a:t>
            </a:r>
            <a:r>
              <a:rPr sz="3600" spc="-5" dirty="0">
                <a:latin typeface="Courier New"/>
                <a:cs typeface="Courier New"/>
              </a:rPr>
              <a:t>httpd</a:t>
            </a:r>
            <a:r>
              <a:rPr sz="3600" spc="-10" dirty="0">
                <a:latin typeface="Courier New"/>
                <a:cs typeface="Courier New"/>
              </a:rPr>
              <a:t> </a:t>
            </a:r>
            <a:r>
              <a:rPr sz="3600" spc="-5" dirty="0">
                <a:latin typeface="Courier New"/>
                <a:cs typeface="Courier New"/>
              </a:rPr>
              <a:t>-y</a:t>
            </a:r>
            <a:endParaRPr sz="3600">
              <a:latin typeface="Courier New"/>
              <a:cs typeface="Courier New"/>
            </a:endParaRPr>
          </a:p>
          <a:p>
            <a:pPr marL="12700">
              <a:lnSpc>
                <a:spcPct val="100000"/>
              </a:lnSpc>
              <a:spcBef>
                <a:spcPts val="705"/>
              </a:spcBef>
            </a:pPr>
            <a:r>
              <a:rPr sz="3600" spc="-5" dirty="0">
                <a:latin typeface="Courier New"/>
                <a:cs typeface="Courier New"/>
              </a:rPr>
              <a:t>sudo</a:t>
            </a:r>
            <a:r>
              <a:rPr sz="3600" spc="-10" dirty="0">
                <a:latin typeface="Courier New"/>
                <a:cs typeface="Courier New"/>
              </a:rPr>
              <a:t> </a:t>
            </a:r>
            <a:r>
              <a:rPr sz="3600" spc="-5" dirty="0">
                <a:latin typeface="Courier New"/>
                <a:cs typeface="Courier New"/>
              </a:rPr>
              <a:t>systemctl enable --now</a:t>
            </a:r>
            <a:r>
              <a:rPr sz="3600" spc="-10" dirty="0">
                <a:latin typeface="Courier New"/>
                <a:cs typeface="Courier New"/>
              </a:rPr>
              <a:t> </a:t>
            </a:r>
            <a:r>
              <a:rPr sz="3600" spc="-5" dirty="0">
                <a:latin typeface="Courier New"/>
                <a:cs typeface="Courier New"/>
              </a:rPr>
              <a:t>httpd</a:t>
            </a:r>
            <a:endParaRPr sz="3600">
              <a:latin typeface="Courier New"/>
              <a:cs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880485" y="1270338"/>
              <a:ext cx="16382999" cy="8610599"/>
            </a:xfrm>
            <a:prstGeom prst="rect">
              <a:avLst/>
            </a:prstGeom>
          </p:spPr>
        </p:pic>
      </p:grpSp>
      <p:sp>
        <p:nvSpPr>
          <p:cNvPr id="5" name="object 5"/>
          <p:cNvSpPr/>
          <p:nvPr/>
        </p:nvSpPr>
        <p:spPr>
          <a:xfrm>
            <a:off x="1058659" y="5169788"/>
            <a:ext cx="1522095" cy="839469"/>
          </a:xfrm>
          <a:custGeom>
            <a:avLst/>
            <a:gdLst/>
            <a:ahLst/>
            <a:cxnLst/>
            <a:rect l="l" t="t" r="r" b="b"/>
            <a:pathLst>
              <a:path w="1522095" h="839470">
                <a:moveTo>
                  <a:pt x="266471" y="356628"/>
                </a:moveTo>
                <a:lnTo>
                  <a:pt x="265277" y="355231"/>
                </a:lnTo>
                <a:lnTo>
                  <a:pt x="264274" y="354520"/>
                </a:lnTo>
                <a:lnTo>
                  <a:pt x="263613" y="355041"/>
                </a:lnTo>
                <a:lnTo>
                  <a:pt x="263105" y="356082"/>
                </a:lnTo>
                <a:lnTo>
                  <a:pt x="264236" y="356273"/>
                </a:lnTo>
                <a:lnTo>
                  <a:pt x="265341" y="356438"/>
                </a:lnTo>
                <a:lnTo>
                  <a:pt x="266471" y="356628"/>
                </a:lnTo>
                <a:close/>
              </a:path>
              <a:path w="1522095" h="839470">
                <a:moveTo>
                  <a:pt x="271919" y="550430"/>
                </a:moveTo>
                <a:lnTo>
                  <a:pt x="269290" y="551014"/>
                </a:lnTo>
                <a:lnTo>
                  <a:pt x="270103" y="551764"/>
                </a:lnTo>
                <a:lnTo>
                  <a:pt x="270725" y="551967"/>
                </a:lnTo>
                <a:lnTo>
                  <a:pt x="271272" y="551307"/>
                </a:lnTo>
                <a:lnTo>
                  <a:pt x="271602" y="550887"/>
                </a:lnTo>
                <a:lnTo>
                  <a:pt x="271919" y="550430"/>
                </a:lnTo>
                <a:close/>
              </a:path>
              <a:path w="1522095" h="839470">
                <a:moveTo>
                  <a:pt x="332651" y="777189"/>
                </a:moveTo>
                <a:lnTo>
                  <a:pt x="331838" y="778230"/>
                </a:lnTo>
                <a:lnTo>
                  <a:pt x="331038" y="779297"/>
                </a:lnTo>
                <a:lnTo>
                  <a:pt x="330250" y="780376"/>
                </a:lnTo>
                <a:lnTo>
                  <a:pt x="329895" y="780821"/>
                </a:lnTo>
                <a:lnTo>
                  <a:pt x="330225" y="782294"/>
                </a:lnTo>
                <a:lnTo>
                  <a:pt x="330581" y="783551"/>
                </a:lnTo>
                <a:lnTo>
                  <a:pt x="330898" y="784821"/>
                </a:lnTo>
                <a:lnTo>
                  <a:pt x="331330" y="783717"/>
                </a:lnTo>
                <a:lnTo>
                  <a:pt x="331774" y="782586"/>
                </a:lnTo>
                <a:lnTo>
                  <a:pt x="332422" y="781278"/>
                </a:lnTo>
                <a:lnTo>
                  <a:pt x="332625" y="779792"/>
                </a:lnTo>
                <a:lnTo>
                  <a:pt x="332625" y="778484"/>
                </a:lnTo>
                <a:lnTo>
                  <a:pt x="332651" y="777189"/>
                </a:lnTo>
                <a:close/>
              </a:path>
              <a:path w="1522095" h="839470">
                <a:moveTo>
                  <a:pt x="650328" y="637743"/>
                </a:moveTo>
                <a:lnTo>
                  <a:pt x="650100" y="637070"/>
                </a:lnTo>
                <a:lnTo>
                  <a:pt x="649351" y="637489"/>
                </a:lnTo>
                <a:lnTo>
                  <a:pt x="648639" y="638340"/>
                </a:lnTo>
                <a:lnTo>
                  <a:pt x="649097" y="638594"/>
                </a:lnTo>
                <a:lnTo>
                  <a:pt x="649516" y="638886"/>
                </a:lnTo>
                <a:lnTo>
                  <a:pt x="649973" y="639152"/>
                </a:lnTo>
                <a:lnTo>
                  <a:pt x="650138" y="638467"/>
                </a:lnTo>
                <a:lnTo>
                  <a:pt x="650328" y="637743"/>
                </a:lnTo>
                <a:close/>
              </a:path>
              <a:path w="1522095" h="839470">
                <a:moveTo>
                  <a:pt x="756297" y="803706"/>
                </a:moveTo>
                <a:lnTo>
                  <a:pt x="754443" y="800747"/>
                </a:lnTo>
                <a:lnTo>
                  <a:pt x="753960" y="800392"/>
                </a:lnTo>
                <a:lnTo>
                  <a:pt x="753541" y="799960"/>
                </a:lnTo>
                <a:lnTo>
                  <a:pt x="753186" y="800582"/>
                </a:lnTo>
                <a:lnTo>
                  <a:pt x="752475" y="801204"/>
                </a:lnTo>
                <a:lnTo>
                  <a:pt x="752563" y="803376"/>
                </a:lnTo>
                <a:lnTo>
                  <a:pt x="752957" y="804976"/>
                </a:lnTo>
                <a:lnTo>
                  <a:pt x="753414" y="806729"/>
                </a:lnTo>
                <a:lnTo>
                  <a:pt x="755751" y="806335"/>
                </a:lnTo>
                <a:lnTo>
                  <a:pt x="756297" y="803706"/>
                </a:lnTo>
                <a:close/>
              </a:path>
              <a:path w="1522095" h="839470">
                <a:moveTo>
                  <a:pt x="956360" y="91440"/>
                </a:moveTo>
                <a:lnTo>
                  <a:pt x="944422" y="91440"/>
                </a:lnTo>
                <a:lnTo>
                  <a:pt x="948486" y="93980"/>
                </a:lnTo>
                <a:lnTo>
                  <a:pt x="950328" y="93980"/>
                </a:lnTo>
                <a:lnTo>
                  <a:pt x="954062" y="92710"/>
                </a:lnTo>
                <a:lnTo>
                  <a:pt x="956360" y="91440"/>
                </a:lnTo>
                <a:close/>
              </a:path>
              <a:path w="1522095" h="839470">
                <a:moveTo>
                  <a:pt x="982040" y="13550"/>
                </a:moveTo>
                <a:lnTo>
                  <a:pt x="981951" y="13182"/>
                </a:lnTo>
                <a:lnTo>
                  <a:pt x="981811" y="12865"/>
                </a:lnTo>
                <a:lnTo>
                  <a:pt x="981722" y="12534"/>
                </a:lnTo>
                <a:lnTo>
                  <a:pt x="980782" y="12890"/>
                </a:lnTo>
                <a:lnTo>
                  <a:pt x="979868" y="13284"/>
                </a:lnTo>
                <a:lnTo>
                  <a:pt x="979131" y="13843"/>
                </a:lnTo>
                <a:lnTo>
                  <a:pt x="980224" y="13868"/>
                </a:lnTo>
                <a:lnTo>
                  <a:pt x="982040" y="13550"/>
                </a:lnTo>
                <a:close/>
              </a:path>
              <a:path w="1522095" h="839470">
                <a:moveTo>
                  <a:pt x="1077429" y="90170"/>
                </a:moveTo>
                <a:lnTo>
                  <a:pt x="1062850" y="87630"/>
                </a:lnTo>
                <a:lnTo>
                  <a:pt x="1057071" y="87630"/>
                </a:lnTo>
                <a:lnTo>
                  <a:pt x="1046022" y="85090"/>
                </a:lnTo>
                <a:lnTo>
                  <a:pt x="1037844" y="83820"/>
                </a:lnTo>
                <a:lnTo>
                  <a:pt x="1022832" y="82550"/>
                </a:lnTo>
                <a:lnTo>
                  <a:pt x="1016000" y="81280"/>
                </a:lnTo>
                <a:lnTo>
                  <a:pt x="1009154" y="81280"/>
                </a:lnTo>
                <a:lnTo>
                  <a:pt x="989380" y="77470"/>
                </a:lnTo>
                <a:lnTo>
                  <a:pt x="982662" y="78740"/>
                </a:lnTo>
                <a:lnTo>
                  <a:pt x="978763" y="78740"/>
                </a:lnTo>
                <a:lnTo>
                  <a:pt x="959789" y="74930"/>
                </a:lnTo>
                <a:lnTo>
                  <a:pt x="953439" y="74930"/>
                </a:lnTo>
                <a:lnTo>
                  <a:pt x="944600" y="73660"/>
                </a:lnTo>
                <a:lnTo>
                  <a:pt x="935799" y="73660"/>
                </a:lnTo>
                <a:lnTo>
                  <a:pt x="918260" y="71120"/>
                </a:lnTo>
                <a:lnTo>
                  <a:pt x="910082" y="71120"/>
                </a:lnTo>
                <a:lnTo>
                  <a:pt x="901852" y="69850"/>
                </a:lnTo>
                <a:lnTo>
                  <a:pt x="882827" y="69850"/>
                </a:lnTo>
                <a:lnTo>
                  <a:pt x="880224" y="71120"/>
                </a:lnTo>
                <a:lnTo>
                  <a:pt x="877150" y="72390"/>
                </a:lnTo>
                <a:lnTo>
                  <a:pt x="876947" y="73660"/>
                </a:lnTo>
                <a:lnTo>
                  <a:pt x="876566" y="74930"/>
                </a:lnTo>
                <a:lnTo>
                  <a:pt x="880262" y="74930"/>
                </a:lnTo>
                <a:lnTo>
                  <a:pt x="882243" y="76200"/>
                </a:lnTo>
                <a:lnTo>
                  <a:pt x="891832" y="76200"/>
                </a:lnTo>
                <a:lnTo>
                  <a:pt x="898385" y="80010"/>
                </a:lnTo>
                <a:lnTo>
                  <a:pt x="900976" y="82550"/>
                </a:lnTo>
                <a:lnTo>
                  <a:pt x="905129" y="78740"/>
                </a:lnTo>
                <a:lnTo>
                  <a:pt x="906691" y="78740"/>
                </a:lnTo>
                <a:lnTo>
                  <a:pt x="907592" y="80010"/>
                </a:lnTo>
                <a:lnTo>
                  <a:pt x="907630" y="81280"/>
                </a:lnTo>
                <a:lnTo>
                  <a:pt x="905103" y="83820"/>
                </a:lnTo>
                <a:lnTo>
                  <a:pt x="903998" y="85090"/>
                </a:lnTo>
                <a:lnTo>
                  <a:pt x="905611" y="86360"/>
                </a:lnTo>
                <a:lnTo>
                  <a:pt x="907275" y="86360"/>
                </a:lnTo>
                <a:lnTo>
                  <a:pt x="916381" y="87630"/>
                </a:lnTo>
                <a:lnTo>
                  <a:pt x="931430" y="90170"/>
                </a:lnTo>
                <a:lnTo>
                  <a:pt x="942390" y="90170"/>
                </a:lnTo>
                <a:lnTo>
                  <a:pt x="1077429" y="90170"/>
                </a:lnTo>
                <a:close/>
              </a:path>
              <a:path w="1522095" h="839470">
                <a:moveTo>
                  <a:pt x="1260513" y="131470"/>
                </a:moveTo>
                <a:lnTo>
                  <a:pt x="1260259" y="131737"/>
                </a:lnTo>
                <a:lnTo>
                  <a:pt x="1259967" y="131953"/>
                </a:lnTo>
                <a:lnTo>
                  <a:pt x="1259509" y="132410"/>
                </a:lnTo>
                <a:lnTo>
                  <a:pt x="1258798" y="133426"/>
                </a:lnTo>
                <a:lnTo>
                  <a:pt x="1258316" y="134200"/>
                </a:lnTo>
                <a:lnTo>
                  <a:pt x="1257795" y="135013"/>
                </a:lnTo>
                <a:lnTo>
                  <a:pt x="1258316" y="134975"/>
                </a:lnTo>
                <a:lnTo>
                  <a:pt x="1259217" y="135115"/>
                </a:lnTo>
                <a:lnTo>
                  <a:pt x="1259319" y="134886"/>
                </a:lnTo>
                <a:lnTo>
                  <a:pt x="1259840" y="133807"/>
                </a:lnTo>
                <a:lnTo>
                  <a:pt x="1260132" y="132613"/>
                </a:lnTo>
                <a:lnTo>
                  <a:pt x="1260513" y="131470"/>
                </a:lnTo>
                <a:close/>
              </a:path>
              <a:path w="1522095" h="839470">
                <a:moveTo>
                  <a:pt x="1521866" y="402590"/>
                </a:moveTo>
                <a:lnTo>
                  <a:pt x="1521155" y="394970"/>
                </a:lnTo>
                <a:lnTo>
                  <a:pt x="1519593" y="389890"/>
                </a:lnTo>
                <a:lnTo>
                  <a:pt x="1519466" y="384810"/>
                </a:lnTo>
                <a:lnTo>
                  <a:pt x="1518856" y="378460"/>
                </a:lnTo>
                <a:lnTo>
                  <a:pt x="1517548" y="370840"/>
                </a:lnTo>
                <a:lnTo>
                  <a:pt x="1513344" y="355600"/>
                </a:lnTo>
                <a:lnTo>
                  <a:pt x="1511820" y="354330"/>
                </a:lnTo>
                <a:lnTo>
                  <a:pt x="1511503" y="350520"/>
                </a:lnTo>
                <a:lnTo>
                  <a:pt x="1511287" y="347980"/>
                </a:lnTo>
                <a:lnTo>
                  <a:pt x="1511071" y="345440"/>
                </a:lnTo>
                <a:lnTo>
                  <a:pt x="1509001" y="340360"/>
                </a:lnTo>
                <a:lnTo>
                  <a:pt x="1506689" y="335521"/>
                </a:lnTo>
                <a:lnTo>
                  <a:pt x="1506689" y="349250"/>
                </a:lnTo>
                <a:lnTo>
                  <a:pt x="1505559" y="350520"/>
                </a:lnTo>
                <a:lnTo>
                  <a:pt x="1503260" y="350520"/>
                </a:lnTo>
                <a:lnTo>
                  <a:pt x="1503286" y="349250"/>
                </a:lnTo>
                <a:lnTo>
                  <a:pt x="1503387" y="347980"/>
                </a:lnTo>
                <a:lnTo>
                  <a:pt x="1505000" y="349250"/>
                </a:lnTo>
                <a:lnTo>
                  <a:pt x="1506689" y="349250"/>
                </a:lnTo>
                <a:lnTo>
                  <a:pt x="1506689" y="335521"/>
                </a:lnTo>
                <a:lnTo>
                  <a:pt x="1503553" y="328930"/>
                </a:lnTo>
                <a:lnTo>
                  <a:pt x="1501089" y="322580"/>
                </a:lnTo>
                <a:lnTo>
                  <a:pt x="1495247" y="311150"/>
                </a:lnTo>
                <a:lnTo>
                  <a:pt x="1492300" y="303530"/>
                </a:lnTo>
                <a:lnTo>
                  <a:pt x="1485290" y="290830"/>
                </a:lnTo>
                <a:lnTo>
                  <a:pt x="1480781" y="285750"/>
                </a:lnTo>
                <a:lnTo>
                  <a:pt x="1477352" y="280670"/>
                </a:lnTo>
                <a:lnTo>
                  <a:pt x="1470736" y="271780"/>
                </a:lnTo>
                <a:lnTo>
                  <a:pt x="1463344" y="262890"/>
                </a:lnTo>
                <a:lnTo>
                  <a:pt x="1455534" y="254000"/>
                </a:lnTo>
                <a:lnTo>
                  <a:pt x="1447673" y="246380"/>
                </a:lnTo>
                <a:lnTo>
                  <a:pt x="1445768" y="243840"/>
                </a:lnTo>
                <a:lnTo>
                  <a:pt x="1443037" y="242570"/>
                </a:lnTo>
                <a:lnTo>
                  <a:pt x="1436166" y="236220"/>
                </a:lnTo>
                <a:lnTo>
                  <a:pt x="1431658" y="231140"/>
                </a:lnTo>
                <a:lnTo>
                  <a:pt x="1428470" y="228600"/>
                </a:lnTo>
                <a:lnTo>
                  <a:pt x="1425270" y="226060"/>
                </a:lnTo>
                <a:lnTo>
                  <a:pt x="1422971" y="224790"/>
                </a:lnTo>
                <a:lnTo>
                  <a:pt x="1421130" y="223520"/>
                </a:lnTo>
                <a:lnTo>
                  <a:pt x="1415605" y="219710"/>
                </a:lnTo>
                <a:lnTo>
                  <a:pt x="1410296" y="214630"/>
                </a:lnTo>
                <a:lnTo>
                  <a:pt x="1404391" y="209550"/>
                </a:lnTo>
                <a:lnTo>
                  <a:pt x="1398905" y="205828"/>
                </a:lnTo>
                <a:lnTo>
                  <a:pt x="1398905" y="228600"/>
                </a:lnTo>
                <a:lnTo>
                  <a:pt x="1395996" y="227330"/>
                </a:lnTo>
                <a:lnTo>
                  <a:pt x="1396060" y="223520"/>
                </a:lnTo>
                <a:lnTo>
                  <a:pt x="1396707" y="223520"/>
                </a:lnTo>
                <a:lnTo>
                  <a:pt x="1397609" y="224790"/>
                </a:lnTo>
                <a:lnTo>
                  <a:pt x="1398460" y="226060"/>
                </a:lnTo>
                <a:lnTo>
                  <a:pt x="1398587" y="227330"/>
                </a:lnTo>
                <a:lnTo>
                  <a:pt x="1398905" y="228600"/>
                </a:lnTo>
                <a:lnTo>
                  <a:pt x="1398905" y="205828"/>
                </a:lnTo>
                <a:lnTo>
                  <a:pt x="1398778" y="205740"/>
                </a:lnTo>
                <a:lnTo>
                  <a:pt x="1392656" y="201930"/>
                </a:lnTo>
                <a:lnTo>
                  <a:pt x="1380490" y="195580"/>
                </a:lnTo>
                <a:lnTo>
                  <a:pt x="1374330" y="191770"/>
                </a:lnTo>
                <a:lnTo>
                  <a:pt x="1372196" y="190500"/>
                </a:lnTo>
                <a:lnTo>
                  <a:pt x="1367917" y="187960"/>
                </a:lnTo>
                <a:lnTo>
                  <a:pt x="1361617" y="184645"/>
                </a:lnTo>
                <a:lnTo>
                  <a:pt x="1361617" y="190500"/>
                </a:lnTo>
                <a:lnTo>
                  <a:pt x="1360589" y="190500"/>
                </a:lnTo>
                <a:lnTo>
                  <a:pt x="1359903" y="189230"/>
                </a:lnTo>
                <a:lnTo>
                  <a:pt x="1359255" y="189230"/>
                </a:lnTo>
                <a:lnTo>
                  <a:pt x="1359712" y="187960"/>
                </a:lnTo>
                <a:lnTo>
                  <a:pt x="1359903" y="187960"/>
                </a:lnTo>
                <a:lnTo>
                  <a:pt x="1361617" y="190500"/>
                </a:lnTo>
                <a:lnTo>
                  <a:pt x="1361617" y="184645"/>
                </a:lnTo>
                <a:lnTo>
                  <a:pt x="1338961" y="172720"/>
                </a:lnTo>
                <a:lnTo>
                  <a:pt x="1334998" y="170180"/>
                </a:lnTo>
                <a:lnTo>
                  <a:pt x="1331010" y="168910"/>
                </a:lnTo>
                <a:lnTo>
                  <a:pt x="1321930" y="165100"/>
                </a:lnTo>
                <a:lnTo>
                  <a:pt x="1316837" y="162560"/>
                </a:lnTo>
                <a:lnTo>
                  <a:pt x="1291755" y="152400"/>
                </a:lnTo>
                <a:lnTo>
                  <a:pt x="1281760" y="147320"/>
                </a:lnTo>
                <a:lnTo>
                  <a:pt x="1278407" y="146050"/>
                </a:lnTo>
                <a:lnTo>
                  <a:pt x="1271701" y="143510"/>
                </a:lnTo>
                <a:lnTo>
                  <a:pt x="1268603" y="142240"/>
                </a:lnTo>
                <a:lnTo>
                  <a:pt x="1265504" y="140970"/>
                </a:lnTo>
                <a:lnTo>
                  <a:pt x="1262405" y="139700"/>
                </a:lnTo>
                <a:lnTo>
                  <a:pt x="1253045" y="137160"/>
                </a:lnTo>
                <a:lnTo>
                  <a:pt x="1249133" y="135572"/>
                </a:lnTo>
                <a:lnTo>
                  <a:pt x="1249133" y="143510"/>
                </a:lnTo>
                <a:lnTo>
                  <a:pt x="1247711" y="144780"/>
                </a:lnTo>
                <a:lnTo>
                  <a:pt x="1246314" y="144780"/>
                </a:lnTo>
                <a:lnTo>
                  <a:pt x="1244015" y="146050"/>
                </a:lnTo>
                <a:lnTo>
                  <a:pt x="1243037" y="144780"/>
                </a:lnTo>
                <a:lnTo>
                  <a:pt x="1242136" y="144780"/>
                </a:lnTo>
                <a:lnTo>
                  <a:pt x="1244854" y="142240"/>
                </a:lnTo>
                <a:lnTo>
                  <a:pt x="1248194" y="142240"/>
                </a:lnTo>
                <a:lnTo>
                  <a:pt x="1248587" y="143510"/>
                </a:lnTo>
                <a:lnTo>
                  <a:pt x="1249133" y="143510"/>
                </a:lnTo>
                <a:lnTo>
                  <a:pt x="1249133" y="135572"/>
                </a:lnTo>
                <a:lnTo>
                  <a:pt x="1243660" y="133350"/>
                </a:lnTo>
                <a:lnTo>
                  <a:pt x="1238961" y="132080"/>
                </a:lnTo>
                <a:lnTo>
                  <a:pt x="1234249" y="130810"/>
                </a:lnTo>
                <a:lnTo>
                  <a:pt x="1231480" y="129540"/>
                </a:lnTo>
                <a:lnTo>
                  <a:pt x="1225918" y="127000"/>
                </a:lnTo>
                <a:lnTo>
                  <a:pt x="1217561" y="124460"/>
                </a:lnTo>
                <a:lnTo>
                  <a:pt x="1213370" y="123190"/>
                </a:lnTo>
                <a:lnTo>
                  <a:pt x="1210741" y="122402"/>
                </a:lnTo>
                <a:lnTo>
                  <a:pt x="1210741" y="140970"/>
                </a:lnTo>
                <a:lnTo>
                  <a:pt x="1207884" y="140970"/>
                </a:lnTo>
                <a:lnTo>
                  <a:pt x="1208925" y="139700"/>
                </a:lnTo>
                <a:lnTo>
                  <a:pt x="1210424" y="139700"/>
                </a:lnTo>
                <a:lnTo>
                  <a:pt x="1210741" y="140970"/>
                </a:lnTo>
                <a:lnTo>
                  <a:pt x="1210741" y="122402"/>
                </a:lnTo>
                <a:lnTo>
                  <a:pt x="1200823" y="119380"/>
                </a:lnTo>
                <a:lnTo>
                  <a:pt x="1194295" y="118110"/>
                </a:lnTo>
                <a:lnTo>
                  <a:pt x="1187767" y="115570"/>
                </a:lnTo>
                <a:lnTo>
                  <a:pt x="1183538" y="114757"/>
                </a:lnTo>
                <a:lnTo>
                  <a:pt x="1183538" y="133350"/>
                </a:lnTo>
                <a:lnTo>
                  <a:pt x="1182852" y="133350"/>
                </a:lnTo>
                <a:lnTo>
                  <a:pt x="1181595" y="132080"/>
                </a:lnTo>
                <a:lnTo>
                  <a:pt x="1182497" y="132080"/>
                </a:lnTo>
                <a:lnTo>
                  <a:pt x="1183538" y="133350"/>
                </a:lnTo>
                <a:lnTo>
                  <a:pt x="1183538" y="114757"/>
                </a:lnTo>
                <a:lnTo>
                  <a:pt x="1182852" y="114617"/>
                </a:lnTo>
                <a:lnTo>
                  <a:pt x="1182852" y="127000"/>
                </a:lnTo>
                <a:lnTo>
                  <a:pt x="1182471" y="128270"/>
                </a:lnTo>
                <a:lnTo>
                  <a:pt x="1182306" y="128270"/>
                </a:lnTo>
                <a:lnTo>
                  <a:pt x="1180884" y="129540"/>
                </a:lnTo>
                <a:lnTo>
                  <a:pt x="1179652" y="129540"/>
                </a:lnTo>
                <a:lnTo>
                  <a:pt x="1178839" y="128270"/>
                </a:lnTo>
                <a:lnTo>
                  <a:pt x="1180934" y="125730"/>
                </a:lnTo>
                <a:lnTo>
                  <a:pt x="1181976" y="124460"/>
                </a:lnTo>
                <a:lnTo>
                  <a:pt x="1182471" y="125730"/>
                </a:lnTo>
                <a:lnTo>
                  <a:pt x="1182852" y="127000"/>
                </a:lnTo>
                <a:lnTo>
                  <a:pt x="1182852" y="114617"/>
                </a:lnTo>
                <a:lnTo>
                  <a:pt x="1181214" y="114300"/>
                </a:lnTo>
                <a:lnTo>
                  <a:pt x="1174648" y="111760"/>
                </a:lnTo>
                <a:lnTo>
                  <a:pt x="1161923" y="109220"/>
                </a:lnTo>
                <a:lnTo>
                  <a:pt x="1158176" y="107734"/>
                </a:lnTo>
                <a:lnTo>
                  <a:pt x="1158176" y="128270"/>
                </a:lnTo>
                <a:lnTo>
                  <a:pt x="1157274" y="128270"/>
                </a:lnTo>
                <a:lnTo>
                  <a:pt x="1156754" y="127000"/>
                </a:lnTo>
                <a:lnTo>
                  <a:pt x="1156271" y="127000"/>
                </a:lnTo>
                <a:lnTo>
                  <a:pt x="1157338" y="125730"/>
                </a:lnTo>
                <a:lnTo>
                  <a:pt x="1158176" y="128270"/>
                </a:lnTo>
                <a:lnTo>
                  <a:pt x="1158176" y="107734"/>
                </a:lnTo>
                <a:lnTo>
                  <a:pt x="1157757" y="107569"/>
                </a:lnTo>
                <a:lnTo>
                  <a:pt x="1157757" y="120650"/>
                </a:lnTo>
                <a:lnTo>
                  <a:pt x="1156106" y="120650"/>
                </a:lnTo>
                <a:lnTo>
                  <a:pt x="1157465" y="119380"/>
                </a:lnTo>
                <a:lnTo>
                  <a:pt x="1157757" y="120650"/>
                </a:lnTo>
                <a:lnTo>
                  <a:pt x="1157757" y="107569"/>
                </a:lnTo>
                <a:lnTo>
                  <a:pt x="1155534" y="106680"/>
                </a:lnTo>
                <a:lnTo>
                  <a:pt x="1154290" y="106438"/>
                </a:lnTo>
                <a:lnTo>
                  <a:pt x="1154290" y="120650"/>
                </a:lnTo>
                <a:lnTo>
                  <a:pt x="1152017" y="121920"/>
                </a:lnTo>
                <a:lnTo>
                  <a:pt x="1151890" y="121920"/>
                </a:lnTo>
                <a:lnTo>
                  <a:pt x="1152931" y="120650"/>
                </a:lnTo>
                <a:lnTo>
                  <a:pt x="1154290" y="120650"/>
                </a:lnTo>
                <a:lnTo>
                  <a:pt x="1154290" y="106438"/>
                </a:lnTo>
                <a:lnTo>
                  <a:pt x="1149134" y="105410"/>
                </a:lnTo>
                <a:lnTo>
                  <a:pt x="1141349" y="104152"/>
                </a:lnTo>
                <a:lnTo>
                  <a:pt x="1141349" y="121920"/>
                </a:lnTo>
                <a:lnTo>
                  <a:pt x="1140968" y="121920"/>
                </a:lnTo>
                <a:lnTo>
                  <a:pt x="1140383" y="123190"/>
                </a:lnTo>
                <a:lnTo>
                  <a:pt x="1139634" y="121920"/>
                </a:lnTo>
                <a:lnTo>
                  <a:pt x="1139799" y="121920"/>
                </a:lnTo>
                <a:lnTo>
                  <a:pt x="1140383" y="120650"/>
                </a:lnTo>
                <a:lnTo>
                  <a:pt x="1140993" y="120650"/>
                </a:lnTo>
                <a:lnTo>
                  <a:pt x="1141349" y="121920"/>
                </a:lnTo>
                <a:lnTo>
                  <a:pt x="1141349" y="104152"/>
                </a:lnTo>
                <a:lnTo>
                  <a:pt x="1117676" y="99060"/>
                </a:lnTo>
                <a:lnTo>
                  <a:pt x="1111262" y="97790"/>
                </a:lnTo>
                <a:lnTo>
                  <a:pt x="1108062" y="96520"/>
                </a:lnTo>
                <a:lnTo>
                  <a:pt x="1104849" y="95250"/>
                </a:lnTo>
                <a:lnTo>
                  <a:pt x="1098423" y="93980"/>
                </a:lnTo>
                <a:lnTo>
                  <a:pt x="1091996" y="92710"/>
                </a:lnTo>
                <a:lnTo>
                  <a:pt x="1084707" y="91440"/>
                </a:lnTo>
                <a:lnTo>
                  <a:pt x="1066126" y="91440"/>
                </a:lnTo>
                <a:lnTo>
                  <a:pt x="1066126" y="93980"/>
                </a:lnTo>
                <a:lnTo>
                  <a:pt x="1065860" y="95250"/>
                </a:lnTo>
                <a:lnTo>
                  <a:pt x="1064044" y="95250"/>
                </a:lnTo>
                <a:lnTo>
                  <a:pt x="1063269" y="93980"/>
                </a:lnTo>
                <a:lnTo>
                  <a:pt x="1066126" y="93980"/>
                </a:lnTo>
                <a:lnTo>
                  <a:pt x="1066126" y="91440"/>
                </a:lnTo>
                <a:lnTo>
                  <a:pt x="1053896" y="91440"/>
                </a:lnTo>
                <a:lnTo>
                  <a:pt x="1052868" y="92710"/>
                </a:lnTo>
                <a:lnTo>
                  <a:pt x="1052207" y="92710"/>
                </a:lnTo>
                <a:lnTo>
                  <a:pt x="1051560" y="91440"/>
                </a:lnTo>
                <a:lnTo>
                  <a:pt x="956360" y="91440"/>
                </a:lnTo>
                <a:lnTo>
                  <a:pt x="958380" y="95250"/>
                </a:lnTo>
                <a:lnTo>
                  <a:pt x="968032" y="95250"/>
                </a:lnTo>
                <a:lnTo>
                  <a:pt x="974852" y="99060"/>
                </a:lnTo>
                <a:lnTo>
                  <a:pt x="981976" y="96520"/>
                </a:lnTo>
                <a:lnTo>
                  <a:pt x="982599" y="96520"/>
                </a:lnTo>
                <a:lnTo>
                  <a:pt x="983310" y="97790"/>
                </a:lnTo>
                <a:lnTo>
                  <a:pt x="989926" y="97790"/>
                </a:lnTo>
                <a:lnTo>
                  <a:pt x="994854" y="99060"/>
                </a:lnTo>
                <a:lnTo>
                  <a:pt x="999299" y="99060"/>
                </a:lnTo>
                <a:lnTo>
                  <a:pt x="999782" y="100330"/>
                </a:lnTo>
                <a:lnTo>
                  <a:pt x="1006195" y="100330"/>
                </a:lnTo>
                <a:lnTo>
                  <a:pt x="1011389" y="101600"/>
                </a:lnTo>
                <a:lnTo>
                  <a:pt x="1013625" y="101600"/>
                </a:lnTo>
                <a:lnTo>
                  <a:pt x="1020533" y="102870"/>
                </a:lnTo>
                <a:lnTo>
                  <a:pt x="1025207" y="104140"/>
                </a:lnTo>
                <a:lnTo>
                  <a:pt x="1035227" y="105410"/>
                </a:lnTo>
                <a:lnTo>
                  <a:pt x="1040599" y="106680"/>
                </a:lnTo>
                <a:lnTo>
                  <a:pt x="1052309" y="107950"/>
                </a:lnTo>
                <a:lnTo>
                  <a:pt x="1058672" y="109220"/>
                </a:lnTo>
                <a:lnTo>
                  <a:pt x="1069657" y="111760"/>
                </a:lnTo>
                <a:lnTo>
                  <a:pt x="1074267" y="113030"/>
                </a:lnTo>
                <a:lnTo>
                  <a:pt x="1078928" y="113030"/>
                </a:lnTo>
                <a:lnTo>
                  <a:pt x="1091882" y="115570"/>
                </a:lnTo>
                <a:lnTo>
                  <a:pt x="1098334" y="118110"/>
                </a:lnTo>
                <a:lnTo>
                  <a:pt x="1104773" y="119380"/>
                </a:lnTo>
                <a:lnTo>
                  <a:pt x="1113713" y="120650"/>
                </a:lnTo>
                <a:lnTo>
                  <a:pt x="1140282" y="128270"/>
                </a:lnTo>
                <a:lnTo>
                  <a:pt x="1147597" y="130810"/>
                </a:lnTo>
                <a:lnTo>
                  <a:pt x="1155001" y="132080"/>
                </a:lnTo>
                <a:lnTo>
                  <a:pt x="1169657" y="137160"/>
                </a:lnTo>
                <a:lnTo>
                  <a:pt x="1176210" y="138430"/>
                </a:lnTo>
                <a:lnTo>
                  <a:pt x="1182890" y="140970"/>
                </a:lnTo>
                <a:lnTo>
                  <a:pt x="1196352" y="143510"/>
                </a:lnTo>
                <a:lnTo>
                  <a:pt x="1199819" y="144780"/>
                </a:lnTo>
                <a:lnTo>
                  <a:pt x="1203020" y="147320"/>
                </a:lnTo>
                <a:lnTo>
                  <a:pt x="1213599" y="149860"/>
                </a:lnTo>
                <a:lnTo>
                  <a:pt x="1227924" y="154940"/>
                </a:lnTo>
                <a:lnTo>
                  <a:pt x="1234478" y="156210"/>
                </a:lnTo>
                <a:lnTo>
                  <a:pt x="1253998" y="163830"/>
                </a:lnTo>
                <a:lnTo>
                  <a:pt x="1277772" y="173990"/>
                </a:lnTo>
                <a:lnTo>
                  <a:pt x="1303693" y="184150"/>
                </a:lnTo>
                <a:lnTo>
                  <a:pt x="1316609" y="190500"/>
                </a:lnTo>
                <a:lnTo>
                  <a:pt x="1357922" y="210820"/>
                </a:lnTo>
                <a:lnTo>
                  <a:pt x="1381633" y="226060"/>
                </a:lnTo>
                <a:lnTo>
                  <a:pt x="1393913" y="233680"/>
                </a:lnTo>
                <a:lnTo>
                  <a:pt x="1399908" y="238760"/>
                </a:lnTo>
                <a:lnTo>
                  <a:pt x="1405750" y="242570"/>
                </a:lnTo>
                <a:lnTo>
                  <a:pt x="1412697" y="248920"/>
                </a:lnTo>
                <a:lnTo>
                  <a:pt x="1419517" y="254000"/>
                </a:lnTo>
                <a:lnTo>
                  <a:pt x="1432890" y="266700"/>
                </a:lnTo>
                <a:lnTo>
                  <a:pt x="1437500" y="270510"/>
                </a:lnTo>
                <a:lnTo>
                  <a:pt x="1450505" y="285750"/>
                </a:lnTo>
                <a:lnTo>
                  <a:pt x="1455089" y="292100"/>
                </a:lnTo>
                <a:lnTo>
                  <a:pt x="1459534" y="297180"/>
                </a:lnTo>
                <a:lnTo>
                  <a:pt x="1463763" y="303530"/>
                </a:lnTo>
                <a:lnTo>
                  <a:pt x="1468043" y="309880"/>
                </a:lnTo>
                <a:lnTo>
                  <a:pt x="1471282" y="316230"/>
                </a:lnTo>
                <a:lnTo>
                  <a:pt x="1474787" y="323850"/>
                </a:lnTo>
                <a:lnTo>
                  <a:pt x="1479143" y="332740"/>
                </a:lnTo>
                <a:lnTo>
                  <a:pt x="1483118" y="341630"/>
                </a:lnTo>
                <a:lnTo>
                  <a:pt x="1486547" y="350520"/>
                </a:lnTo>
                <a:lnTo>
                  <a:pt x="1489252" y="359410"/>
                </a:lnTo>
                <a:lnTo>
                  <a:pt x="1490903" y="367030"/>
                </a:lnTo>
                <a:lnTo>
                  <a:pt x="1492364" y="374650"/>
                </a:lnTo>
                <a:lnTo>
                  <a:pt x="1494370" y="381000"/>
                </a:lnTo>
                <a:lnTo>
                  <a:pt x="1496618" y="391160"/>
                </a:lnTo>
                <a:lnTo>
                  <a:pt x="1497723" y="401320"/>
                </a:lnTo>
                <a:lnTo>
                  <a:pt x="1498104" y="412750"/>
                </a:lnTo>
                <a:lnTo>
                  <a:pt x="1498053" y="429260"/>
                </a:lnTo>
                <a:lnTo>
                  <a:pt x="1497774" y="431800"/>
                </a:lnTo>
                <a:lnTo>
                  <a:pt x="1496999" y="441960"/>
                </a:lnTo>
                <a:lnTo>
                  <a:pt x="1497164" y="448310"/>
                </a:lnTo>
                <a:lnTo>
                  <a:pt x="1495729" y="453390"/>
                </a:lnTo>
                <a:lnTo>
                  <a:pt x="1493481" y="462280"/>
                </a:lnTo>
                <a:lnTo>
                  <a:pt x="1491310" y="471170"/>
                </a:lnTo>
                <a:lnTo>
                  <a:pt x="1488922" y="480060"/>
                </a:lnTo>
                <a:lnTo>
                  <a:pt x="1485976" y="488950"/>
                </a:lnTo>
                <a:lnTo>
                  <a:pt x="1481899" y="497840"/>
                </a:lnTo>
                <a:lnTo>
                  <a:pt x="1477479" y="508000"/>
                </a:lnTo>
                <a:lnTo>
                  <a:pt x="1472819" y="516890"/>
                </a:lnTo>
                <a:lnTo>
                  <a:pt x="1467980" y="527050"/>
                </a:lnTo>
                <a:lnTo>
                  <a:pt x="1456131" y="543560"/>
                </a:lnTo>
                <a:lnTo>
                  <a:pt x="1449590" y="551180"/>
                </a:lnTo>
                <a:lnTo>
                  <a:pt x="1443723" y="558800"/>
                </a:lnTo>
                <a:lnTo>
                  <a:pt x="1440700" y="563880"/>
                </a:lnTo>
                <a:lnTo>
                  <a:pt x="1435912" y="567690"/>
                </a:lnTo>
                <a:lnTo>
                  <a:pt x="1431721" y="571500"/>
                </a:lnTo>
                <a:lnTo>
                  <a:pt x="1420825" y="582930"/>
                </a:lnTo>
                <a:lnTo>
                  <a:pt x="1409763" y="593090"/>
                </a:lnTo>
                <a:lnTo>
                  <a:pt x="1398282" y="604520"/>
                </a:lnTo>
                <a:lnTo>
                  <a:pt x="1386166" y="613410"/>
                </a:lnTo>
                <a:lnTo>
                  <a:pt x="1371765" y="624243"/>
                </a:lnTo>
                <a:lnTo>
                  <a:pt x="1371765" y="637540"/>
                </a:lnTo>
                <a:lnTo>
                  <a:pt x="1371346" y="637540"/>
                </a:lnTo>
                <a:lnTo>
                  <a:pt x="1369441" y="636270"/>
                </a:lnTo>
                <a:lnTo>
                  <a:pt x="1371117" y="636270"/>
                </a:lnTo>
                <a:lnTo>
                  <a:pt x="1371765" y="637540"/>
                </a:lnTo>
                <a:lnTo>
                  <a:pt x="1371765" y="624243"/>
                </a:lnTo>
                <a:lnTo>
                  <a:pt x="1352384" y="638810"/>
                </a:lnTo>
                <a:lnTo>
                  <a:pt x="1346250" y="642620"/>
                </a:lnTo>
                <a:lnTo>
                  <a:pt x="1339634" y="646430"/>
                </a:lnTo>
                <a:lnTo>
                  <a:pt x="1333246" y="651510"/>
                </a:lnTo>
                <a:lnTo>
                  <a:pt x="1330363" y="653338"/>
                </a:lnTo>
                <a:lnTo>
                  <a:pt x="1330363" y="669290"/>
                </a:lnTo>
                <a:lnTo>
                  <a:pt x="1328839" y="669290"/>
                </a:lnTo>
                <a:lnTo>
                  <a:pt x="1324038" y="671830"/>
                </a:lnTo>
                <a:lnTo>
                  <a:pt x="1319949" y="674370"/>
                </a:lnTo>
                <a:lnTo>
                  <a:pt x="1315351" y="676910"/>
                </a:lnTo>
                <a:lnTo>
                  <a:pt x="1314500" y="676910"/>
                </a:lnTo>
                <a:lnTo>
                  <a:pt x="1314767" y="675640"/>
                </a:lnTo>
                <a:lnTo>
                  <a:pt x="1317879" y="674370"/>
                </a:lnTo>
                <a:lnTo>
                  <a:pt x="1320596" y="673100"/>
                </a:lnTo>
                <a:lnTo>
                  <a:pt x="1324521" y="670560"/>
                </a:lnTo>
                <a:lnTo>
                  <a:pt x="1325664" y="669290"/>
                </a:lnTo>
                <a:lnTo>
                  <a:pt x="1327797" y="668020"/>
                </a:lnTo>
                <a:lnTo>
                  <a:pt x="1329944" y="668020"/>
                </a:lnTo>
                <a:lnTo>
                  <a:pt x="1330363" y="669290"/>
                </a:lnTo>
                <a:lnTo>
                  <a:pt x="1330363" y="653338"/>
                </a:lnTo>
                <a:lnTo>
                  <a:pt x="1319860" y="659980"/>
                </a:lnTo>
                <a:lnTo>
                  <a:pt x="1319860" y="666750"/>
                </a:lnTo>
                <a:lnTo>
                  <a:pt x="1319466" y="669290"/>
                </a:lnTo>
                <a:lnTo>
                  <a:pt x="1318945" y="668020"/>
                </a:lnTo>
                <a:lnTo>
                  <a:pt x="1318818" y="668020"/>
                </a:lnTo>
                <a:lnTo>
                  <a:pt x="1319339" y="666750"/>
                </a:lnTo>
                <a:lnTo>
                  <a:pt x="1319860" y="666750"/>
                </a:lnTo>
                <a:lnTo>
                  <a:pt x="1319860" y="659980"/>
                </a:lnTo>
                <a:lnTo>
                  <a:pt x="1309154" y="666750"/>
                </a:lnTo>
                <a:lnTo>
                  <a:pt x="1303540" y="669290"/>
                </a:lnTo>
                <a:lnTo>
                  <a:pt x="1297863" y="673100"/>
                </a:lnTo>
                <a:lnTo>
                  <a:pt x="1292148" y="675640"/>
                </a:lnTo>
                <a:lnTo>
                  <a:pt x="1286357" y="679450"/>
                </a:lnTo>
                <a:lnTo>
                  <a:pt x="1270330" y="687070"/>
                </a:lnTo>
                <a:lnTo>
                  <a:pt x="1239215" y="702310"/>
                </a:lnTo>
                <a:lnTo>
                  <a:pt x="1230490" y="706120"/>
                </a:lnTo>
                <a:lnTo>
                  <a:pt x="1229029" y="706120"/>
                </a:lnTo>
                <a:lnTo>
                  <a:pt x="1220863" y="709930"/>
                </a:lnTo>
                <a:lnTo>
                  <a:pt x="1199972" y="718820"/>
                </a:lnTo>
                <a:lnTo>
                  <a:pt x="1197864" y="720090"/>
                </a:lnTo>
                <a:lnTo>
                  <a:pt x="1195692" y="720090"/>
                </a:lnTo>
                <a:lnTo>
                  <a:pt x="1186192" y="723900"/>
                </a:lnTo>
                <a:lnTo>
                  <a:pt x="1178928" y="727710"/>
                </a:lnTo>
                <a:lnTo>
                  <a:pt x="1165440" y="732790"/>
                </a:lnTo>
                <a:lnTo>
                  <a:pt x="1159217" y="735330"/>
                </a:lnTo>
                <a:lnTo>
                  <a:pt x="1147152" y="739140"/>
                </a:lnTo>
                <a:lnTo>
                  <a:pt x="1141260" y="740410"/>
                </a:lnTo>
                <a:lnTo>
                  <a:pt x="1121460" y="748030"/>
                </a:lnTo>
                <a:lnTo>
                  <a:pt x="1114513" y="749300"/>
                </a:lnTo>
                <a:lnTo>
                  <a:pt x="1100378" y="754380"/>
                </a:lnTo>
                <a:lnTo>
                  <a:pt x="1093203" y="755650"/>
                </a:lnTo>
                <a:lnTo>
                  <a:pt x="1085989" y="758190"/>
                </a:lnTo>
                <a:lnTo>
                  <a:pt x="1078776" y="759460"/>
                </a:lnTo>
                <a:lnTo>
                  <a:pt x="1062824" y="764540"/>
                </a:lnTo>
                <a:lnTo>
                  <a:pt x="1039177" y="769620"/>
                </a:lnTo>
                <a:lnTo>
                  <a:pt x="1031494" y="772160"/>
                </a:lnTo>
                <a:lnTo>
                  <a:pt x="1017155" y="774700"/>
                </a:lnTo>
                <a:lnTo>
                  <a:pt x="1010513" y="775970"/>
                </a:lnTo>
                <a:lnTo>
                  <a:pt x="981367" y="781050"/>
                </a:lnTo>
                <a:lnTo>
                  <a:pt x="974775" y="783590"/>
                </a:lnTo>
                <a:lnTo>
                  <a:pt x="961936" y="784860"/>
                </a:lnTo>
                <a:lnTo>
                  <a:pt x="955751" y="786130"/>
                </a:lnTo>
                <a:lnTo>
                  <a:pt x="941997" y="788670"/>
                </a:lnTo>
                <a:lnTo>
                  <a:pt x="934478" y="789940"/>
                </a:lnTo>
                <a:lnTo>
                  <a:pt x="919975" y="791210"/>
                </a:lnTo>
                <a:lnTo>
                  <a:pt x="913041" y="792480"/>
                </a:lnTo>
                <a:lnTo>
                  <a:pt x="913041" y="805180"/>
                </a:lnTo>
                <a:lnTo>
                  <a:pt x="913041" y="806450"/>
                </a:lnTo>
                <a:lnTo>
                  <a:pt x="912812" y="807720"/>
                </a:lnTo>
                <a:lnTo>
                  <a:pt x="912685" y="808990"/>
                </a:lnTo>
                <a:lnTo>
                  <a:pt x="912393" y="807720"/>
                </a:lnTo>
                <a:lnTo>
                  <a:pt x="911745" y="807720"/>
                </a:lnTo>
                <a:lnTo>
                  <a:pt x="911783" y="803910"/>
                </a:lnTo>
                <a:lnTo>
                  <a:pt x="912202" y="803910"/>
                </a:lnTo>
                <a:lnTo>
                  <a:pt x="913041" y="805180"/>
                </a:lnTo>
                <a:lnTo>
                  <a:pt x="913041" y="792480"/>
                </a:lnTo>
                <a:lnTo>
                  <a:pt x="900074" y="795020"/>
                </a:lnTo>
                <a:lnTo>
                  <a:pt x="894143" y="793750"/>
                </a:lnTo>
                <a:lnTo>
                  <a:pt x="888174" y="796290"/>
                </a:lnTo>
                <a:lnTo>
                  <a:pt x="874826" y="798830"/>
                </a:lnTo>
                <a:lnTo>
                  <a:pt x="868070" y="798830"/>
                </a:lnTo>
                <a:lnTo>
                  <a:pt x="861326" y="800100"/>
                </a:lnTo>
                <a:lnTo>
                  <a:pt x="854849" y="800100"/>
                </a:lnTo>
                <a:lnTo>
                  <a:pt x="848347" y="801370"/>
                </a:lnTo>
                <a:lnTo>
                  <a:pt x="811123" y="805180"/>
                </a:lnTo>
                <a:lnTo>
                  <a:pt x="803059" y="805180"/>
                </a:lnTo>
                <a:lnTo>
                  <a:pt x="795604" y="806450"/>
                </a:lnTo>
                <a:lnTo>
                  <a:pt x="788136" y="806450"/>
                </a:lnTo>
                <a:lnTo>
                  <a:pt x="773188" y="807720"/>
                </a:lnTo>
                <a:lnTo>
                  <a:pt x="766622" y="807720"/>
                </a:lnTo>
                <a:lnTo>
                  <a:pt x="746887" y="808990"/>
                </a:lnTo>
                <a:lnTo>
                  <a:pt x="738530" y="810260"/>
                </a:lnTo>
                <a:lnTo>
                  <a:pt x="730123" y="810260"/>
                </a:lnTo>
                <a:lnTo>
                  <a:pt x="713917" y="811530"/>
                </a:lnTo>
                <a:lnTo>
                  <a:pt x="698220" y="811530"/>
                </a:lnTo>
                <a:lnTo>
                  <a:pt x="653592" y="814070"/>
                </a:lnTo>
                <a:lnTo>
                  <a:pt x="603986" y="814070"/>
                </a:lnTo>
                <a:lnTo>
                  <a:pt x="598995" y="812800"/>
                </a:lnTo>
                <a:lnTo>
                  <a:pt x="543648" y="812800"/>
                </a:lnTo>
                <a:lnTo>
                  <a:pt x="540372" y="811530"/>
                </a:lnTo>
                <a:lnTo>
                  <a:pt x="537095" y="811530"/>
                </a:lnTo>
                <a:lnTo>
                  <a:pt x="500976" y="808990"/>
                </a:lnTo>
                <a:lnTo>
                  <a:pt x="475005" y="808990"/>
                </a:lnTo>
                <a:lnTo>
                  <a:pt x="468426" y="806450"/>
                </a:lnTo>
                <a:lnTo>
                  <a:pt x="461657" y="806450"/>
                </a:lnTo>
                <a:lnTo>
                  <a:pt x="454825" y="805180"/>
                </a:lnTo>
                <a:lnTo>
                  <a:pt x="448094" y="805180"/>
                </a:lnTo>
                <a:lnTo>
                  <a:pt x="445046" y="803910"/>
                </a:lnTo>
                <a:lnTo>
                  <a:pt x="441413" y="805180"/>
                </a:lnTo>
                <a:lnTo>
                  <a:pt x="432003" y="802640"/>
                </a:lnTo>
                <a:lnTo>
                  <a:pt x="425462" y="801370"/>
                </a:lnTo>
                <a:lnTo>
                  <a:pt x="415112" y="801370"/>
                </a:lnTo>
                <a:lnTo>
                  <a:pt x="400977" y="798830"/>
                </a:lnTo>
                <a:lnTo>
                  <a:pt x="387578" y="796290"/>
                </a:lnTo>
                <a:lnTo>
                  <a:pt x="381939" y="796290"/>
                </a:lnTo>
                <a:lnTo>
                  <a:pt x="376237" y="795020"/>
                </a:lnTo>
                <a:lnTo>
                  <a:pt x="364070" y="792480"/>
                </a:lnTo>
                <a:lnTo>
                  <a:pt x="350964" y="789940"/>
                </a:lnTo>
                <a:lnTo>
                  <a:pt x="337718" y="787400"/>
                </a:lnTo>
                <a:lnTo>
                  <a:pt x="331063" y="784860"/>
                </a:lnTo>
                <a:lnTo>
                  <a:pt x="320141" y="783590"/>
                </a:lnTo>
                <a:lnTo>
                  <a:pt x="315722" y="783590"/>
                </a:lnTo>
                <a:lnTo>
                  <a:pt x="295389" y="777240"/>
                </a:lnTo>
                <a:lnTo>
                  <a:pt x="273189" y="770890"/>
                </a:lnTo>
                <a:lnTo>
                  <a:pt x="267119" y="768350"/>
                </a:lnTo>
                <a:lnTo>
                  <a:pt x="255993" y="765810"/>
                </a:lnTo>
                <a:lnTo>
                  <a:pt x="250939" y="763270"/>
                </a:lnTo>
                <a:lnTo>
                  <a:pt x="235318" y="759460"/>
                </a:lnTo>
                <a:lnTo>
                  <a:pt x="225323" y="755650"/>
                </a:lnTo>
                <a:lnTo>
                  <a:pt x="220789" y="753110"/>
                </a:lnTo>
                <a:lnTo>
                  <a:pt x="215925" y="750570"/>
                </a:lnTo>
                <a:lnTo>
                  <a:pt x="207441" y="746760"/>
                </a:lnTo>
                <a:lnTo>
                  <a:pt x="190423" y="740410"/>
                </a:lnTo>
                <a:lnTo>
                  <a:pt x="176301" y="734060"/>
                </a:lnTo>
                <a:lnTo>
                  <a:pt x="170916" y="731520"/>
                </a:lnTo>
                <a:lnTo>
                  <a:pt x="161772" y="727710"/>
                </a:lnTo>
                <a:lnTo>
                  <a:pt x="158305" y="726440"/>
                </a:lnTo>
                <a:lnTo>
                  <a:pt x="154825" y="722630"/>
                </a:lnTo>
                <a:lnTo>
                  <a:pt x="153339" y="721360"/>
                </a:lnTo>
                <a:lnTo>
                  <a:pt x="152069" y="721360"/>
                </a:lnTo>
                <a:lnTo>
                  <a:pt x="145364" y="717550"/>
                </a:lnTo>
                <a:lnTo>
                  <a:pt x="138645" y="712470"/>
                </a:lnTo>
                <a:lnTo>
                  <a:pt x="126593" y="706120"/>
                </a:lnTo>
                <a:lnTo>
                  <a:pt x="122504" y="701040"/>
                </a:lnTo>
                <a:lnTo>
                  <a:pt x="115366" y="699770"/>
                </a:lnTo>
                <a:lnTo>
                  <a:pt x="114719" y="699770"/>
                </a:lnTo>
                <a:lnTo>
                  <a:pt x="107899" y="694690"/>
                </a:lnTo>
                <a:lnTo>
                  <a:pt x="95465" y="684530"/>
                </a:lnTo>
                <a:lnTo>
                  <a:pt x="89433" y="679450"/>
                </a:lnTo>
                <a:lnTo>
                  <a:pt x="83070" y="674370"/>
                </a:lnTo>
                <a:lnTo>
                  <a:pt x="55041" y="641350"/>
                </a:lnTo>
                <a:lnTo>
                  <a:pt x="42799" y="621030"/>
                </a:lnTo>
                <a:lnTo>
                  <a:pt x="38658" y="614680"/>
                </a:lnTo>
                <a:lnTo>
                  <a:pt x="34836" y="607060"/>
                </a:lnTo>
                <a:lnTo>
                  <a:pt x="31534" y="599440"/>
                </a:lnTo>
                <a:lnTo>
                  <a:pt x="28917" y="591820"/>
                </a:lnTo>
                <a:lnTo>
                  <a:pt x="27101" y="584200"/>
                </a:lnTo>
                <a:lnTo>
                  <a:pt x="25057" y="577850"/>
                </a:lnTo>
                <a:lnTo>
                  <a:pt x="22275" y="563880"/>
                </a:lnTo>
                <a:lnTo>
                  <a:pt x="19837" y="549910"/>
                </a:lnTo>
                <a:lnTo>
                  <a:pt x="19100" y="542290"/>
                </a:lnTo>
                <a:lnTo>
                  <a:pt x="18757" y="534670"/>
                </a:lnTo>
                <a:lnTo>
                  <a:pt x="18961" y="508000"/>
                </a:lnTo>
                <a:lnTo>
                  <a:pt x="24345" y="462280"/>
                </a:lnTo>
                <a:lnTo>
                  <a:pt x="36055" y="419100"/>
                </a:lnTo>
                <a:lnTo>
                  <a:pt x="38747" y="412750"/>
                </a:lnTo>
                <a:lnTo>
                  <a:pt x="41275" y="406400"/>
                </a:lnTo>
                <a:lnTo>
                  <a:pt x="44056" y="400050"/>
                </a:lnTo>
                <a:lnTo>
                  <a:pt x="47536" y="394970"/>
                </a:lnTo>
                <a:lnTo>
                  <a:pt x="51777" y="387350"/>
                </a:lnTo>
                <a:lnTo>
                  <a:pt x="59867" y="373380"/>
                </a:lnTo>
                <a:lnTo>
                  <a:pt x="64198" y="367030"/>
                </a:lnTo>
                <a:lnTo>
                  <a:pt x="68097" y="360680"/>
                </a:lnTo>
                <a:lnTo>
                  <a:pt x="72059" y="355600"/>
                </a:lnTo>
                <a:lnTo>
                  <a:pt x="76352" y="350520"/>
                </a:lnTo>
                <a:lnTo>
                  <a:pt x="81191" y="345440"/>
                </a:lnTo>
                <a:lnTo>
                  <a:pt x="81648" y="344170"/>
                </a:lnTo>
                <a:lnTo>
                  <a:pt x="81838" y="344170"/>
                </a:lnTo>
                <a:lnTo>
                  <a:pt x="86220" y="337820"/>
                </a:lnTo>
                <a:lnTo>
                  <a:pt x="90144" y="332740"/>
                </a:lnTo>
                <a:lnTo>
                  <a:pt x="95681" y="326390"/>
                </a:lnTo>
                <a:lnTo>
                  <a:pt x="98082" y="325120"/>
                </a:lnTo>
                <a:lnTo>
                  <a:pt x="99352" y="323850"/>
                </a:lnTo>
                <a:lnTo>
                  <a:pt x="105930" y="314960"/>
                </a:lnTo>
                <a:lnTo>
                  <a:pt x="113182" y="307340"/>
                </a:lnTo>
                <a:lnTo>
                  <a:pt x="120802" y="300990"/>
                </a:lnTo>
                <a:lnTo>
                  <a:pt x="128473" y="293370"/>
                </a:lnTo>
                <a:lnTo>
                  <a:pt x="135115" y="287020"/>
                </a:lnTo>
                <a:lnTo>
                  <a:pt x="141960" y="281940"/>
                </a:lnTo>
                <a:lnTo>
                  <a:pt x="155740" y="269240"/>
                </a:lnTo>
                <a:lnTo>
                  <a:pt x="159016" y="266700"/>
                </a:lnTo>
                <a:lnTo>
                  <a:pt x="161899" y="262890"/>
                </a:lnTo>
                <a:lnTo>
                  <a:pt x="171399" y="256540"/>
                </a:lnTo>
                <a:lnTo>
                  <a:pt x="187490" y="243840"/>
                </a:lnTo>
                <a:lnTo>
                  <a:pt x="190817" y="241300"/>
                </a:lnTo>
                <a:lnTo>
                  <a:pt x="198996" y="234950"/>
                </a:lnTo>
                <a:lnTo>
                  <a:pt x="203733" y="232410"/>
                </a:lnTo>
                <a:lnTo>
                  <a:pt x="208394" y="228600"/>
                </a:lnTo>
                <a:lnTo>
                  <a:pt x="210794" y="227330"/>
                </a:lnTo>
                <a:lnTo>
                  <a:pt x="213067" y="224790"/>
                </a:lnTo>
                <a:lnTo>
                  <a:pt x="219786" y="219710"/>
                </a:lnTo>
                <a:lnTo>
                  <a:pt x="232714" y="212090"/>
                </a:lnTo>
                <a:lnTo>
                  <a:pt x="234708" y="210820"/>
                </a:lnTo>
                <a:lnTo>
                  <a:pt x="236702" y="209550"/>
                </a:lnTo>
                <a:lnTo>
                  <a:pt x="238810" y="209550"/>
                </a:lnTo>
                <a:lnTo>
                  <a:pt x="240245" y="207010"/>
                </a:lnTo>
                <a:lnTo>
                  <a:pt x="242506" y="205740"/>
                </a:lnTo>
                <a:lnTo>
                  <a:pt x="244741" y="203200"/>
                </a:lnTo>
                <a:lnTo>
                  <a:pt x="250875" y="200660"/>
                </a:lnTo>
                <a:lnTo>
                  <a:pt x="254215" y="198120"/>
                </a:lnTo>
                <a:lnTo>
                  <a:pt x="257454" y="196850"/>
                </a:lnTo>
                <a:lnTo>
                  <a:pt x="263245" y="193040"/>
                </a:lnTo>
                <a:lnTo>
                  <a:pt x="280250" y="181610"/>
                </a:lnTo>
                <a:lnTo>
                  <a:pt x="286842" y="177800"/>
                </a:lnTo>
                <a:lnTo>
                  <a:pt x="293801" y="173990"/>
                </a:lnTo>
                <a:lnTo>
                  <a:pt x="307327" y="167640"/>
                </a:lnTo>
                <a:lnTo>
                  <a:pt x="314071" y="163830"/>
                </a:lnTo>
                <a:lnTo>
                  <a:pt x="324573" y="157480"/>
                </a:lnTo>
                <a:lnTo>
                  <a:pt x="328282" y="154940"/>
                </a:lnTo>
                <a:lnTo>
                  <a:pt x="332105" y="153670"/>
                </a:lnTo>
                <a:lnTo>
                  <a:pt x="333565" y="152400"/>
                </a:lnTo>
                <a:lnTo>
                  <a:pt x="335343" y="152400"/>
                </a:lnTo>
                <a:lnTo>
                  <a:pt x="343230" y="148590"/>
                </a:lnTo>
                <a:lnTo>
                  <a:pt x="349542" y="144780"/>
                </a:lnTo>
                <a:lnTo>
                  <a:pt x="358660" y="140970"/>
                </a:lnTo>
                <a:lnTo>
                  <a:pt x="361226" y="138430"/>
                </a:lnTo>
                <a:lnTo>
                  <a:pt x="368287" y="135890"/>
                </a:lnTo>
                <a:lnTo>
                  <a:pt x="372795" y="134620"/>
                </a:lnTo>
                <a:lnTo>
                  <a:pt x="375208" y="133350"/>
                </a:lnTo>
                <a:lnTo>
                  <a:pt x="377609" y="132080"/>
                </a:lnTo>
                <a:lnTo>
                  <a:pt x="382422" y="129540"/>
                </a:lnTo>
                <a:lnTo>
                  <a:pt x="386283" y="124460"/>
                </a:lnTo>
                <a:lnTo>
                  <a:pt x="393585" y="124460"/>
                </a:lnTo>
                <a:lnTo>
                  <a:pt x="395782" y="125730"/>
                </a:lnTo>
                <a:lnTo>
                  <a:pt x="397167" y="124460"/>
                </a:lnTo>
                <a:lnTo>
                  <a:pt x="398538" y="123190"/>
                </a:lnTo>
                <a:lnTo>
                  <a:pt x="406095" y="118110"/>
                </a:lnTo>
                <a:lnTo>
                  <a:pt x="413524" y="118110"/>
                </a:lnTo>
                <a:lnTo>
                  <a:pt x="417868" y="113030"/>
                </a:lnTo>
                <a:lnTo>
                  <a:pt x="418871" y="113030"/>
                </a:lnTo>
                <a:lnTo>
                  <a:pt x="426364" y="110490"/>
                </a:lnTo>
                <a:lnTo>
                  <a:pt x="441350" y="105410"/>
                </a:lnTo>
                <a:lnTo>
                  <a:pt x="442937" y="105410"/>
                </a:lnTo>
                <a:lnTo>
                  <a:pt x="446430" y="102870"/>
                </a:lnTo>
                <a:lnTo>
                  <a:pt x="449033" y="100330"/>
                </a:lnTo>
                <a:lnTo>
                  <a:pt x="455485" y="97790"/>
                </a:lnTo>
                <a:lnTo>
                  <a:pt x="459498" y="97790"/>
                </a:lnTo>
                <a:lnTo>
                  <a:pt x="466509" y="95250"/>
                </a:lnTo>
                <a:lnTo>
                  <a:pt x="469620" y="93980"/>
                </a:lnTo>
                <a:lnTo>
                  <a:pt x="472960" y="91440"/>
                </a:lnTo>
                <a:lnTo>
                  <a:pt x="475094" y="91440"/>
                </a:lnTo>
                <a:lnTo>
                  <a:pt x="481558" y="88900"/>
                </a:lnTo>
                <a:lnTo>
                  <a:pt x="487159" y="87630"/>
                </a:lnTo>
                <a:lnTo>
                  <a:pt x="495046" y="83820"/>
                </a:lnTo>
                <a:lnTo>
                  <a:pt x="497446" y="82550"/>
                </a:lnTo>
                <a:lnTo>
                  <a:pt x="503377" y="83820"/>
                </a:lnTo>
                <a:lnTo>
                  <a:pt x="506095" y="83820"/>
                </a:lnTo>
                <a:lnTo>
                  <a:pt x="506564" y="82550"/>
                </a:lnTo>
                <a:lnTo>
                  <a:pt x="507974" y="78740"/>
                </a:lnTo>
                <a:lnTo>
                  <a:pt x="517283" y="78740"/>
                </a:lnTo>
                <a:lnTo>
                  <a:pt x="522503" y="76200"/>
                </a:lnTo>
                <a:lnTo>
                  <a:pt x="530974" y="73660"/>
                </a:lnTo>
                <a:lnTo>
                  <a:pt x="533793" y="72390"/>
                </a:lnTo>
                <a:lnTo>
                  <a:pt x="541642" y="69850"/>
                </a:lnTo>
                <a:lnTo>
                  <a:pt x="546735" y="69850"/>
                </a:lnTo>
                <a:lnTo>
                  <a:pt x="557491" y="66040"/>
                </a:lnTo>
                <a:lnTo>
                  <a:pt x="569010" y="60960"/>
                </a:lnTo>
                <a:lnTo>
                  <a:pt x="570103" y="60960"/>
                </a:lnTo>
                <a:lnTo>
                  <a:pt x="575322" y="63500"/>
                </a:lnTo>
                <a:lnTo>
                  <a:pt x="577621" y="60960"/>
                </a:lnTo>
                <a:lnTo>
                  <a:pt x="578764" y="59690"/>
                </a:lnTo>
                <a:lnTo>
                  <a:pt x="589661" y="57150"/>
                </a:lnTo>
                <a:lnTo>
                  <a:pt x="596303" y="53340"/>
                </a:lnTo>
                <a:lnTo>
                  <a:pt x="606882" y="50800"/>
                </a:lnTo>
                <a:lnTo>
                  <a:pt x="610806" y="50800"/>
                </a:lnTo>
                <a:lnTo>
                  <a:pt x="618223" y="48260"/>
                </a:lnTo>
                <a:lnTo>
                  <a:pt x="621792" y="46990"/>
                </a:lnTo>
                <a:lnTo>
                  <a:pt x="631139" y="45720"/>
                </a:lnTo>
                <a:lnTo>
                  <a:pt x="637590" y="48260"/>
                </a:lnTo>
                <a:lnTo>
                  <a:pt x="640016" y="45720"/>
                </a:lnTo>
                <a:lnTo>
                  <a:pt x="642454" y="43180"/>
                </a:lnTo>
                <a:lnTo>
                  <a:pt x="642543" y="41910"/>
                </a:lnTo>
                <a:lnTo>
                  <a:pt x="659307" y="41910"/>
                </a:lnTo>
                <a:lnTo>
                  <a:pt x="659409" y="40640"/>
                </a:lnTo>
                <a:lnTo>
                  <a:pt x="660387" y="38100"/>
                </a:lnTo>
                <a:lnTo>
                  <a:pt x="667905" y="38100"/>
                </a:lnTo>
                <a:lnTo>
                  <a:pt x="670788" y="36830"/>
                </a:lnTo>
                <a:lnTo>
                  <a:pt x="673773" y="36830"/>
                </a:lnTo>
                <a:lnTo>
                  <a:pt x="684568" y="34290"/>
                </a:lnTo>
                <a:lnTo>
                  <a:pt x="694651" y="31750"/>
                </a:lnTo>
                <a:lnTo>
                  <a:pt x="699427" y="31750"/>
                </a:lnTo>
                <a:lnTo>
                  <a:pt x="711708" y="30480"/>
                </a:lnTo>
                <a:lnTo>
                  <a:pt x="719302" y="29210"/>
                </a:lnTo>
                <a:lnTo>
                  <a:pt x="732955" y="26670"/>
                </a:lnTo>
                <a:lnTo>
                  <a:pt x="739076" y="26670"/>
                </a:lnTo>
                <a:lnTo>
                  <a:pt x="749909" y="25400"/>
                </a:lnTo>
                <a:lnTo>
                  <a:pt x="754646" y="24130"/>
                </a:lnTo>
                <a:lnTo>
                  <a:pt x="766699" y="22860"/>
                </a:lnTo>
                <a:lnTo>
                  <a:pt x="774001" y="22860"/>
                </a:lnTo>
                <a:lnTo>
                  <a:pt x="785279" y="20320"/>
                </a:lnTo>
                <a:lnTo>
                  <a:pt x="789825" y="20320"/>
                </a:lnTo>
                <a:lnTo>
                  <a:pt x="793165" y="16510"/>
                </a:lnTo>
                <a:lnTo>
                  <a:pt x="794715" y="16510"/>
                </a:lnTo>
                <a:lnTo>
                  <a:pt x="795794" y="15240"/>
                </a:lnTo>
                <a:lnTo>
                  <a:pt x="795947" y="15240"/>
                </a:lnTo>
                <a:lnTo>
                  <a:pt x="796531" y="16510"/>
                </a:lnTo>
                <a:lnTo>
                  <a:pt x="796404" y="17780"/>
                </a:lnTo>
                <a:lnTo>
                  <a:pt x="796213" y="17780"/>
                </a:lnTo>
                <a:lnTo>
                  <a:pt x="795629" y="19050"/>
                </a:lnTo>
                <a:lnTo>
                  <a:pt x="795210" y="20320"/>
                </a:lnTo>
                <a:lnTo>
                  <a:pt x="802081" y="20320"/>
                </a:lnTo>
                <a:lnTo>
                  <a:pt x="805611" y="19050"/>
                </a:lnTo>
                <a:lnTo>
                  <a:pt x="816114" y="19050"/>
                </a:lnTo>
                <a:lnTo>
                  <a:pt x="836968" y="17780"/>
                </a:lnTo>
                <a:lnTo>
                  <a:pt x="842225" y="17780"/>
                </a:lnTo>
                <a:lnTo>
                  <a:pt x="848512" y="16510"/>
                </a:lnTo>
                <a:lnTo>
                  <a:pt x="863206" y="16510"/>
                </a:lnTo>
                <a:lnTo>
                  <a:pt x="870851" y="17780"/>
                </a:lnTo>
                <a:lnTo>
                  <a:pt x="877671" y="16510"/>
                </a:lnTo>
                <a:lnTo>
                  <a:pt x="884478" y="15240"/>
                </a:lnTo>
                <a:lnTo>
                  <a:pt x="890828" y="16510"/>
                </a:lnTo>
                <a:lnTo>
                  <a:pt x="897699" y="15240"/>
                </a:lnTo>
                <a:lnTo>
                  <a:pt x="902055" y="15240"/>
                </a:lnTo>
                <a:lnTo>
                  <a:pt x="906627" y="16510"/>
                </a:lnTo>
                <a:lnTo>
                  <a:pt x="915276" y="12700"/>
                </a:lnTo>
                <a:lnTo>
                  <a:pt x="920762" y="15240"/>
                </a:lnTo>
                <a:lnTo>
                  <a:pt x="940155" y="15240"/>
                </a:lnTo>
                <a:lnTo>
                  <a:pt x="954125" y="16510"/>
                </a:lnTo>
                <a:lnTo>
                  <a:pt x="960704" y="17780"/>
                </a:lnTo>
                <a:lnTo>
                  <a:pt x="967257" y="17780"/>
                </a:lnTo>
                <a:lnTo>
                  <a:pt x="976591" y="19050"/>
                </a:lnTo>
                <a:lnTo>
                  <a:pt x="979347" y="19050"/>
                </a:lnTo>
                <a:lnTo>
                  <a:pt x="982764" y="20320"/>
                </a:lnTo>
                <a:lnTo>
                  <a:pt x="983500" y="19050"/>
                </a:lnTo>
                <a:lnTo>
                  <a:pt x="984123" y="17780"/>
                </a:lnTo>
                <a:lnTo>
                  <a:pt x="983437" y="16510"/>
                </a:lnTo>
                <a:lnTo>
                  <a:pt x="976858" y="16510"/>
                </a:lnTo>
                <a:lnTo>
                  <a:pt x="974890" y="12700"/>
                </a:lnTo>
                <a:lnTo>
                  <a:pt x="973582" y="10160"/>
                </a:lnTo>
                <a:lnTo>
                  <a:pt x="960120" y="10160"/>
                </a:lnTo>
                <a:lnTo>
                  <a:pt x="953249" y="7620"/>
                </a:lnTo>
                <a:lnTo>
                  <a:pt x="940955" y="5080"/>
                </a:lnTo>
                <a:lnTo>
                  <a:pt x="935443" y="5080"/>
                </a:lnTo>
                <a:lnTo>
                  <a:pt x="921308" y="3810"/>
                </a:lnTo>
                <a:lnTo>
                  <a:pt x="903706" y="1270"/>
                </a:lnTo>
                <a:lnTo>
                  <a:pt x="887069" y="1270"/>
                </a:lnTo>
                <a:lnTo>
                  <a:pt x="871550" y="0"/>
                </a:lnTo>
                <a:lnTo>
                  <a:pt x="825182" y="0"/>
                </a:lnTo>
                <a:lnTo>
                  <a:pt x="815568" y="1270"/>
                </a:lnTo>
                <a:lnTo>
                  <a:pt x="794283" y="1270"/>
                </a:lnTo>
                <a:lnTo>
                  <a:pt x="787184" y="2540"/>
                </a:lnTo>
                <a:lnTo>
                  <a:pt x="763206" y="5080"/>
                </a:lnTo>
                <a:lnTo>
                  <a:pt x="754354" y="6350"/>
                </a:lnTo>
                <a:lnTo>
                  <a:pt x="750392" y="6350"/>
                </a:lnTo>
                <a:lnTo>
                  <a:pt x="738428" y="7620"/>
                </a:lnTo>
                <a:lnTo>
                  <a:pt x="730389" y="8890"/>
                </a:lnTo>
                <a:lnTo>
                  <a:pt x="721702" y="10160"/>
                </a:lnTo>
                <a:lnTo>
                  <a:pt x="720661" y="8890"/>
                </a:lnTo>
                <a:lnTo>
                  <a:pt x="719747" y="7620"/>
                </a:lnTo>
                <a:lnTo>
                  <a:pt x="719721" y="5080"/>
                </a:lnTo>
                <a:lnTo>
                  <a:pt x="718807" y="6350"/>
                </a:lnTo>
                <a:lnTo>
                  <a:pt x="717867" y="7620"/>
                </a:lnTo>
                <a:lnTo>
                  <a:pt x="715276" y="10160"/>
                </a:lnTo>
                <a:lnTo>
                  <a:pt x="713816" y="11430"/>
                </a:lnTo>
                <a:lnTo>
                  <a:pt x="708304" y="13970"/>
                </a:lnTo>
                <a:lnTo>
                  <a:pt x="704481" y="13970"/>
                </a:lnTo>
                <a:lnTo>
                  <a:pt x="695731" y="15240"/>
                </a:lnTo>
                <a:lnTo>
                  <a:pt x="690664" y="15240"/>
                </a:lnTo>
                <a:lnTo>
                  <a:pt x="685152" y="16522"/>
                </a:lnTo>
                <a:lnTo>
                  <a:pt x="685152" y="25400"/>
                </a:lnTo>
                <a:lnTo>
                  <a:pt x="684187" y="25400"/>
                </a:lnTo>
                <a:lnTo>
                  <a:pt x="683691" y="22860"/>
                </a:lnTo>
                <a:lnTo>
                  <a:pt x="684441" y="22860"/>
                </a:lnTo>
                <a:lnTo>
                  <a:pt x="685152" y="25400"/>
                </a:lnTo>
                <a:lnTo>
                  <a:pt x="685152" y="16522"/>
                </a:lnTo>
                <a:lnTo>
                  <a:pt x="679704" y="17780"/>
                </a:lnTo>
                <a:lnTo>
                  <a:pt x="673836" y="19050"/>
                </a:lnTo>
                <a:lnTo>
                  <a:pt x="664819" y="20320"/>
                </a:lnTo>
                <a:lnTo>
                  <a:pt x="658495" y="20320"/>
                </a:lnTo>
                <a:lnTo>
                  <a:pt x="650582" y="22860"/>
                </a:lnTo>
                <a:lnTo>
                  <a:pt x="642708" y="24130"/>
                </a:lnTo>
                <a:lnTo>
                  <a:pt x="634834" y="26670"/>
                </a:lnTo>
                <a:lnTo>
                  <a:pt x="632371" y="26670"/>
                </a:lnTo>
                <a:lnTo>
                  <a:pt x="629869" y="27940"/>
                </a:lnTo>
                <a:lnTo>
                  <a:pt x="619493" y="30480"/>
                </a:lnTo>
                <a:lnTo>
                  <a:pt x="611543" y="31750"/>
                </a:lnTo>
                <a:lnTo>
                  <a:pt x="595884" y="35560"/>
                </a:lnTo>
                <a:lnTo>
                  <a:pt x="580288" y="40640"/>
                </a:lnTo>
                <a:lnTo>
                  <a:pt x="572617" y="41910"/>
                </a:lnTo>
                <a:lnTo>
                  <a:pt x="557250" y="45720"/>
                </a:lnTo>
                <a:lnTo>
                  <a:pt x="549579" y="48260"/>
                </a:lnTo>
                <a:lnTo>
                  <a:pt x="542836" y="49530"/>
                </a:lnTo>
                <a:lnTo>
                  <a:pt x="536219" y="52070"/>
                </a:lnTo>
                <a:lnTo>
                  <a:pt x="521728" y="57150"/>
                </a:lnTo>
                <a:lnTo>
                  <a:pt x="513816" y="58420"/>
                </a:lnTo>
                <a:lnTo>
                  <a:pt x="506133" y="60960"/>
                </a:lnTo>
                <a:lnTo>
                  <a:pt x="496277" y="64770"/>
                </a:lnTo>
                <a:lnTo>
                  <a:pt x="476631" y="71120"/>
                </a:lnTo>
                <a:lnTo>
                  <a:pt x="465277" y="74930"/>
                </a:lnTo>
                <a:lnTo>
                  <a:pt x="463524" y="74930"/>
                </a:lnTo>
                <a:lnTo>
                  <a:pt x="457174" y="77470"/>
                </a:lnTo>
                <a:lnTo>
                  <a:pt x="452399" y="80010"/>
                </a:lnTo>
                <a:lnTo>
                  <a:pt x="447408" y="82550"/>
                </a:lnTo>
                <a:lnTo>
                  <a:pt x="438556" y="86360"/>
                </a:lnTo>
                <a:lnTo>
                  <a:pt x="420789" y="92710"/>
                </a:lnTo>
                <a:lnTo>
                  <a:pt x="411937" y="96520"/>
                </a:lnTo>
                <a:lnTo>
                  <a:pt x="404622" y="100330"/>
                </a:lnTo>
                <a:lnTo>
                  <a:pt x="390080" y="106680"/>
                </a:lnTo>
                <a:lnTo>
                  <a:pt x="380644" y="110490"/>
                </a:lnTo>
                <a:lnTo>
                  <a:pt x="378282" y="110490"/>
                </a:lnTo>
                <a:lnTo>
                  <a:pt x="376199" y="105410"/>
                </a:lnTo>
                <a:lnTo>
                  <a:pt x="374510" y="105410"/>
                </a:lnTo>
                <a:lnTo>
                  <a:pt x="372859" y="102870"/>
                </a:lnTo>
                <a:lnTo>
                  <a:pt x="372084" y="104140"/>
                </a:lnTo>
                <a:lnTo>
                  <a:pt x="371729" y="104140"/>
                </a:lnTo>
                <a:lnTo>
                  <a:pt x="373507" y="106680"/>
                </a:lnTo>
                <a:lnTo>
                  <a:pt x="375170" y="107950"/>
                </a:lnTo>
                <a:lnTo>
                  <a:pt x="377405" y="110490"/>
                </a:lnTo>
                <a:lnTo>
                  <a:pt x="377888" y="111760"/>
                </a:lnTo>
                <a:lnTo>
                  <a:pt x="371983" y="114300"/>
                </a:lnTo>
                <a:lnTo>
                  <a:pt x="368515" y="115570"/>
                </a:lnTo>
                <a:lnTo>
                  <a:pt x="360959" y="119380"/>
                </a:lnTo>
                <a:lnTo>
                  <a:pt x="356844" y="120650"/>
                </a:lnTo>
                <a:lnTo>
                  <a:pt x="348411" y="125209"/>
                </a:lnTo>
                <a:lnTo>
                  <a:pt x="348411" y="134620"/>
                </a:lnTo>
                <a:lnTo>
                  <a:pt x="348119" y="134620"/>
                </a:lnTo>
                <a:lnTo>
                  <a:pt x="347599" y="135890"/>
                </a:lnTo>
                <a:lnTo>
                  <a:pt x="346697" y="134620"/>
                </a:lnTo>
                <a:lnTo>
                  <a:pt x="345109" y="133350"/>
                </a:lnTo>
                <a:lnTo>
                  <a:pt x="346468" y="133350"/>
                </a:lnTo>
                <a:lnTo>
                  <a:pt x="348411" y="134620"/>
                </a:lnTo>
                <a:lnTo>
                  <a:pt x="348411" y="125209"/>
                </a:lnTo>
                <a:lnTo>
                  <a:pt x="347446" y="125730"/>
                </a:lnTo>
                <a:lnTo>
                  <a:pt x="342150" y="128270"/>
                </a:lnTo>
                <a:lnTo>
                  <a:pt x="333794" y="132080"/>
                </a:lnTo>
                <a:lnTo>
                  <a:pt x="332270" y="132080"/>
                </a:lnTo>
                <a:lnTo>
                  <a:pt x="330288" y="125730"/>
                </a:lnTo>
                <a:lnTo>
                  <a:pt x="328637" y="124460"/>
                </a:lnTo>
                <a:lnTo>
                  <a:pt x="327177" y="121920"/>
                </a:lnTo>
                <a:lnTo>
                  <a:pt x="325031" y="121920"/>
                </a:lnTo>
                <a:lnTo>
                  <a:pt x="326466" y="125730"/>
                </a:lnTo>
                <a:lnTo>
                  <a:pt x="327240" y="129540"/>
                </a:lnTo>
                <a:lnTo>
                  <a:pt x="331254" y="133350"/>
                </a:lnTo>
                <a:lnTo>
                  <a:pt x="329996" y="134620"/>
                </a:lnTo>
                <a:lnTo>
                  <a:pt x="325386" y="137160"/>
                </a:lnTo>
                <a:lnTo>
                  <a:pt x="322338" y="138430"/>
                </a:lnTo>
                <a:lnTo>
                  <a:pt x="312559" y="143510"/>
                </a:lnTo>
                <a:lnTo>
                  <a:pt x="298678" y="152400"/>
                </a:lnTo>
                <a:lnTo>
                  <a:pt x="291731" y="156210"/>
                </a:lnTo>
                <a:lnTo>
                  <a:pt x="285534" y="160020"/>
                </a:lnTo>
                <a:lnTo>
                  <a:pt x="279146" y="162560"/>
                </a:lnTo>
                <a:lnTo>
                  <a:pt x="265760" y="170180"/>
                </a:lnTo>
                <a:lnTo>
                  <a:pt x="258660" y="175260"/>
                </a:lnTo>
                <a:lnTo>
                  <a:pt x="248475" y="181610"/>
                </a:lnTo>
                <a:lnTo>
                  <a:pt x="245465" y="182880"/>
                </a:lnTo>
                <a:lnTo>
                  <a:pt x="236537" y="189230"/>
                </a:lnTo>
                <a:lnTo>
                  <a:pt x="222796" y="198005"/>
                </a:lnTo>
                <a:lnTo>
                  <a:pt x="222796" y="209550"/>
                </a:lnTo>
                <a:lnTo>
                  <a:pt x="222669" y="210820"/>
                </a:lnTo>
                <a:lnTo>
                  <a:pt x="221627" y="210820"/>
                </a:lnTo>
                <a:lnTo>
                  <a:pt x="220726" y="209550"/>
                </a:lnTo>
                <a:lnTo>
                  <a:pt x="222796" y="209550"/>
                </a:lnTo>
                <a:lnTo>
                  <a:pt x="222796" y="198005"/>
                </a:lnTo>
                <a:lnTo>
                  <a:pt x="212648" y="204470"/>
                </a:lnTo>
                <a:lnTo>
                  <a:pt x="206489" y="208280"/>
                </a:lnTo>
                <a:lnTo>
                  <a:pt x="193802" y="218440"/>
                </a:lnTo>
                <a:lnTo>
                  <a:pt x="187223" y="223520"/>
                </a:lnTo>
                <a:lnTo>
                  <a:pt x="173837" y="232410"/>
                </a:lnTo>
                <a:lnTo>
                  <a:pt x="166865" y="237490"/>
                </a:lnTo>
                <a:lnTo>
                  <a:pt x="160375" y="243840"/>
                </a:lnTo>
                <a:lnTo>
                  <a:pt x="154724" y="247650"/>
                </a:lnTo>
                <a:lnTo>
                  <a:pt x="138137" y="262890"/>
                </a:lnTo>
                <a:lnTo>
                  <a:pt x="131826" y="267970"/>
                </a:lnTo>
                <a:lnTo>
                  <a:pt x="125488" y="274320"/>
                </a:lnTo>
                <a:lnTo>
                  <a:pt x="119202" y="279400"/>
                </a:lnTo>
                <a:lnTo>
                  <a:pt x="113030" y="285750"/>
                </a:lnTo>
                <a:lnTo>
                  <a:pt x="108204" y="289560"/>
                </a:lnTo>
                <a:lnTo>
                  <a:pt x="94195" y="304800"/>
                </a:lnTo>
                <a:lnTo>
                  <a:pt x="91668" y="307340"/>
                </a:lnTo>
                <a:lnTo>
                  <a:pt x="88938" y="309880"/>
                </a:lnTo>
                <a:lnTo>
                  <a:pt x="82550" y="317500"/>
                </a:lnTo>
                <a:lnTo>
                  <a:pt x="78663" y="321310"/>
                </a:lnTo>
                <a:lnTo>
                  <a:pt x="70637" y="331470"/>
                </a:lnTo>
                <a:lnTo>
                  <a:pt x="66382" y="337820"/>
                </a:lnTo>
                <a:lnTo>
                  <a:pt x="62153" y="342900"/>
                </a:lnTo>
                <a:lnTo>
                  <a:pt x="57975" y="349250"/>
                </a:lnTo>
                <a:lnTo>
                  <a:pt x="53949" y="354330"/>
                </a:lnTo>
                <a:lnTo>
                  <a:pt x="49974" y="359410"/>
                </a:lnTo>
                <a:lnTo>
                  <a:pt x="40271" y="373380"/>
                </a:lnTo>
                <a:lnTo>
                  <a:pt x="38290" y="375920"/>
                </a:lnTo>
                <a:lnTo>
                  <a:pt x="34861" y="383540"/>
                </a:lnTo>
                <a:lnTo>
                  <a:pt x="33401" y="388620"/>
                </a:lnTo>
                <a:lnTo>
                  <a:pt x="31381" y="393700"/>
                </a:lnTo>
                <a:lnTo>
                  <a:pt x="27813" y="401320"/>
                </a:lnTo>
                <a:lnTo>
                  <a:pt x="24130" y="408940"/>
                </a:lnTo>
                <a:lnTo>
                  <a:pt x="20624" y="416560"/>
                </a:lnTo>
                <a:lnTo>
                  <a:pt x="6858" y="462280"/>
                </a:lnTo>
                <a:lnTo>
                  <a:pt x="3594" y="485140"/>
                </a:lnTo>
                <a:lnTo>
                  <a:pt x="2247" y="494030"/>
                </a:lnTo>
                <a:lnTo>
                  <a:pt x="1066" y="504190"/>
                </a:lnTo>
                <a:lnTo>
                  <a:pt x="393" y="513080"/>
                </a:lnTo>
                <a:lnTo>
                  <a:pt x="0" y="525780"/>
                </a:lnTo>
                <a:lnTo>
                  <a:pt x="25" y="538480"/>
                </a:lnTo>
                <a:lnTo>
                  <a:pt x="5397" y="581660"/>
                </a:lnTo>
                <a:lnTo>
                  <a:pt x="16408" y="615950"/>
                </a:lnTo>
                <a:lnTo>
                  <a:pt x="19392" y="622300"/>
                </a:lnTo>
                <a:lnTo>
                  <a:pt x="23837" y="631190"/>
                </a:lnTo>
                <a:lnTo>
                  <a:pt x="28448" y="640080"/>
                </a:lnTo>
                <a:lnTo>
                  <a:pt x="33451" y="647700"/>
                </a:lnTo>
                <a:lnTo>
                  <a:pt x="39077" y="656590"/>
                </a:lnTo>
                <a:lnTo>
                  <a:pt x="42964" y="661670"/>
                </a:lnTo>
                <a:lnTo>
                  <a:pt x="46799" y="666750"/>
                </a:lnTo>
                <a:lnTo>
                  <a:pt x="50863" y="673100"/>
                </a:lnTo>
                <a:lnTo>
                  <a:pt x="55448" y="676910"/>
                </a:lnTo>
                <a:lnTo>
                  <a:pt x="58204" y="679450"/>
                </a:lnTo>
                <a:lnTo>
                  <a:pt x="60769" y="683260"/>
                </a:lnTo>
                <a:lnTo>
                  <a:pt x="63423" y="685800"/>
                </a:lnTo>
                <a:lnTo>
                  <a:pt x="72605" y="694690"/>
                </a:lnTo>
                <a:lnTo>
                  <a:pt x="77228" y="699770"/>
                </a:lnTo>
                <a:lnTo>
                  <a:pt x="81940" y="703580"/>
                </a:lnTo>
                <a:lnTo>
                  <a:pt x="84861" y="706120"/>
                </a:lnTo>
                <a:lnTo>
                  <a:pt x="88557" y="708660"/>
                </a:lnTo>
                <a:lnTo>
                  <a:pt x="95681" y="713740"/>
                </a:lnTo>
                <a:lnTo>
                  <a:pt x="125945" y="734060"/>
                </a:lnTo>
                <a:lnTo>
                  <a:pt x="131495" y="737870"/>
                </a:lnTo>
                <a:lnTo>
                  <a:pt x="137134" y="740410"/>
                </a:lnTo>
                <a:lnTo>
                  <a:pt x="142798" y="744220"/>
                </a:lnTo>
                <a:lnTo>
                  <a:pt x="148437" y="746760"/>
                </a:lnTo>
                <a:lnTo>
                  <a:pt x="154051" y="750570"/>
                </a:lnTo>
                <a:lnTo>
                  <a:pt x="159626" y="753110"/>
                </a:lnTo>
                <a:lnTo>
                  <a:pt x="165265" y="756920"/>
                </a:lnTo>
                <a:lnTo>
                  <a:pt x="171018" y="759460"/>
                </a:lnTo>
                <a:lnTo>
                  <a:pt x="179184" y="763270"/>
                </a:lnTo>
                <a:lnTo>
                  <a:pt x="187439" y="765810"/>
                </a:lnTo>
                <a:lnTo>
                  <a:pt x="203987" y="773430"/>
                </a:lnTo>
                <a:lnTo>
                  <a:pt x="207429" y="774700"/>
                </a:lnTo>
                <a:lnTo>
                  <a:pt x="210540" y="777240"/>
                </a:lnTo>
                <a:lnTo>
                  <a:pt x="222745" y="781050"/>
                </a:lnTo>
                <a:lnTo>
                  <a:pt x="231470" y="783590"/>
                </a:lnTo>
                <a:lnTo>
                  <a:pt x="240220" y="787400"/>
                </a:lnTo>
                <a:lnTo>
                  <a:pt x="251688" y="791210"/>
                </a:lnTo>
                <a:lnTo>
                  <a:pt x="255028" y="789940"/>
                </a:lnTo>
                <a:lnTo>
                  <a:pt x="262940" y="793750"/>
                </a:lnTo>
                <a:lnTo>
                  <a:pt x="268643" y="795020"/>
                </a:lnTo>
                <a:lnTo>
                  <a:pt x="273926" y="796290"/>
                </a:lnTo>
                <a:lnTo>
                  <a:pt x="280543" y="798830"/>
                </a:lnTo>
                <a:lnTo>
                  <a:pt x="287248" y="800100"/>
                </a:lnTo>
                <a:lnTo>
                  <a:pt x="293966" y="802640"/>
                </a:lnTo>
                <a:lnTo>
                  <a:pt x="300621" y="803910"/>
                </a:lnTo>
                <a:lnTo>
                  <a:pt x="308178" y="806450"/>
                </a:lnTo>
                <a:lnTo>
                  <a:pt x="315988" y="807720"/>
                </a:lnTo>
                <a:lnTo>
                  <a:pt x="329514" y="810260"/>
                </a:lnTo>
                <a:lnTo>
                  <a:pt x="335343" y="812800"/>
                </a:lnTo>
                <a:lnTo>
                  <a:pt x="346494" y="814070"/>
                </a:lnTo>
                <a:lnTo>
                  <a:pt x="351878" y="815340"/>
                </a:lnTo>
                <a:lnTo>
                  <a:pt x="361645" y="816610"/>
                </a:lnTo>
                <a:lnTo>
                  <a:pt x="366090" y="817880"/>
                </a:lnTo>
                <a:lnTo>
                  <a:pt x="378574" y="820420"/>
                </a:lnTo>
                <a:lnTo>
                  <a:pt x="386969" y="820420"/>
                </a:lnTo>
                <a:lnTo>
                  <a:pt x="394550" y="821690"/>
                </a:lnTo>
                <a:lnTo>
                  <a:pt x="401891" y="824230"/>
                </a:lnTo>
                <a:lnTo>
                  <a:pt x="409321" y="825500"/>
                </a:lnTo>
                <a:lnTo>
                  <a:pt x="416737" y="825500"/>
                </a:lnTo>
                <a:lnTo>
                  <a:pt x="424065" y="826770"/>
                </a:lnTo>
                <a:lnTo>
                  <a:pt x="429374" y="829310"/>
                </a:lnTo>
                <a:lnTo>
                  <a:pt x="435279" y="828040"/>
                </a:lnTo>
                <a:lnTo>
                  <a:pt x="465150" y="831850"/>
                </a:lnTo>
                <a:lnTo>
                  <a:pt x="482739" y="833120"/>
                </a:lnTo>
                <a:lnTo>
                  <a:pt x="492264" y="834390"/>
                </a:lnTo>
                <a:lnTo>
                  <a:pt x="501802" y="834390"/>
                </a:lnTo>
                <a:lnTo>
                  <a:pt x="511352" y="835660"/>
                </a:lnTo>
                <a:lnTo>
                  <a:pt x="527113" y="835660"/>
                </a:lnTo>
                <a:lnTo>
                  <a:pt x="534987" y="836930"/>
                </a:lnTo>
                <a:lnTo>
                  <a:pt x="565353" y="836930"/>
                </a:lnTo>
                <a:lnTo>
                  <a:pt x="589661" y="838200"/>
                </a:lnTo>
                <a:lnTo>
                  <a:pt x="591934" y="836930"/>
                </a:lnTo>
                <a:lnTo>
                  <a:pt x="597827" y="839470"/>
                </a:lnTo>
                <a:lnTo>
                  <a:pt x="602335" y="838200"/>
                </a:lnTo>
                <a:lnTo>
                  <a:pt x="620979" y="838200"/>
                </a:lnTo>
                <a:lnTo>
                  <a:pt x="633310" y="836930"/>
                </a:lnTo>
                <a:lnTo>
                  <a:pt x="638530" y="836930"/>
                </a:lnTo>
                <a:lnTo>
                  <a:pt x="658634" y="835660"/>
                </a:lnTo>
                <a:lnTo>
                  <a:pt x="703567" y="835660"/>
                </a:lnTo>
                <a:lnTo>
                  <a:pt x="708139" y="834390"/>
                </a:lnTo>
                <a:lnTo>
                  <a:pt x="717778" y="834390"/>
                </a:lnTo>
                <a:lnTo>
                  <a:pt x="721601" y="833120"/>
                </a:lnTo>
                <a:lnTo>
                  <a:pt x="722642" y="829310"/>
                </a:lnTo>
                <a:lnTo>
                  <a:pt x="724293" y="833120"/>
                </a:lnTo>
                <a:lnTo>
                  <a:pt x="739114" y="833120"/>
                </a:lnTo>
                <a:lnTo>
                  <a:pt x="745274" y="831850"/>
                </a:lnTo>
                <a:lnTo>
                  <a:pt x="753224" y="831850"/>
                </a:lnTo>
                <a:lnTo>
                  <a:pt x="769112" y="830580"/>
                </a:lnTo>
                <a:lnTo>
                  <a:pt x="783082" y="830580"/>
                </a:lnTo>
                <a:lnTo>
                  <a:pt x="789114" y="829310"/>
                </a:lnTo>
                <a:lnTo>
                  <a:pt x="795147" y="829310"/>
                </a:lnTo>
                <a:lnTo>
                  <a:pt x="808075" y="828040"/>
                </a:lnTo>
                <a:lnTo>
                  <a:pt x="833958" y="825500"/>
                </a:lnTo>
                <a:lnTo>
                  <a:pt x="837780" y="825500"/>
                </a:lnTo>
                <a:lnTo>
                  <a:pt x="849591" y="824230"/>
                </a:lnTo>
                <a:lnTo>
                  <a:pt x="857592" y="822960"/>
                </a:lnTo>
                <a:lnTo>
                  <a:pt x="870635" y="821690"/>
                </a:lnTo>
                <a:lnTo>
                  <a:pt x="875652" y="821690"/>
                </a:lnTo>
                <a:lnTo>
                  <a:pt x="888695" y="819150"/>
                </a:lnTo>
                <a:lnTo>
                  <a:pt x="896696" y="817880"/>
                </a:lnTo>
                <a:lnTo>
                  <a:pt x="911453" y="815340"/>
                </a:lnTo>
                <a:lnTo>
                  <a:pt x="918197" y="815340"/>
                </a:lnTo>
                <a:lnTo>
                  <a:pt x="925182" y="814070"/>
                </a:lnTo>
                <a:lnTo>
                  <a:pt x="953731" y="808990"/>
                </a:lnTo>
                <a:lnTo>
                  <a:pt x="974813" y="805180"/>
                </a:lnTo>
                <a:lnTo>
                  <a:pt x="984300" y="803910"/>
                </a:lnTo>
                <a:lnTo>
                  <a:pt x="993787" y="801370"/>
                </a:lnTo>
                <a:lnTo>
                  <a:pt x="1003211" y="800100"/>
                </a:lnTo>
                <a:lnTo>
                  <a:pt x="1012558" y="797560"/>
                </a:lnTo>
                <a:lnTo>
                  <a:pt x="1026934" y="795020"/>
                </a:lnTo>
                <a:lnTo>
                  <a:pt x="1034135" y="793750"/>
                </a:lnTo>
                <a:lnTo>
                  <a:pt x="1040968" y="791210"/>
                </a:lnTo>
                <a:lnTo>
                  <a:pt x="1041552" y="789940"/>
                </a:lnTo>
                <a:lnTo>
                  <a:pt x="1042517" y="791210"/>
                </a:lnTo>
                <a:lnTo>
                  <a:pt x="1048258" y="789940"/>
                </a:lnTo>
                <a:lnTo>
                  <a:pt x="1058379" y="788670"/>
                </a:lnTo>
                <a:lnTo>
                  <a:pt x="1058443" y="787400"/>
                </a:lnTo>
                <a:lnTo>
                  <a:pt x="1068031" y="784860"/>
                </a:lnTo>
                <a:lnTo>
                  <a:pt x="1075588" y="782320"/>
                </a:lnTo>
                <a:lnTo>
                  <a:pt x="1078382" y="782320"/>
                </a:lnTo>
                <a:lnTo>
                  <a:pt x="1086129" y="779780"/>
                </a:lnTo>
                <a:lnTo>
                  <a:pt x="1091095" y="778510"/>
                </a:lnTo>
                <a:lnTo>
                  <a:pt x="1099464" y="775970"/>
                </a:lnTo>
                <a:lnTo>
                  <a:pt x="1102309" y="773430"/>
                </a:lnTo>
                <a:lnTo>
                  <a:pt x="1109573" y="774700"/>
                </a:lnTo>
                <a:lnTo>
                  <a:pt x="1111199" y="773430"/>
                </a:lnTo>
                <a:lnTo>
                  <a:pt x="1112812" y="772160"/>
                </a:lnTo>
                <a:lnTo>
                  <a:pt x="1115961" y="772160"/>
                </a:lnTo>
                <a:lnTo>
                  <a:pt x="1118984" y="770890"/>
                </a:lnTo>
                <a:lnTo>
                  <a:pt x="1121867" y="769620"/>
                </a:lnTo>
                <a:lnTo>
                  <a:pt x="1130300" y="767080"/>
                </a:lnTo>
                <a:lnTo>
                  <a:pt x="1135875" y="767080"/>
                </a:lnTo>
                <a:lnTo>
                  <a:pt x="1146340" y="763270"/>
                </a:lnTo>
                <a:lnTo>
                  <a:pt x="1156208" y="758190"/>
                </a:lnTo>
                <a:lnTo>
                  <a:pt x="1174254" y="753110"/>
                </a:lnTo>
                <a:lnTo>
                  <a:pt x="1183093" y="749300"/>
                </a:lnTo>
                <a:lnTo>
                  <a:pt x="1191120" y="744220"/>
                </a:lnTo>
                <a:lnTo>
                  <a:pt x="1191844" y="742950"/>
                </a:lnTo>
                <a:lnTo>
                  <a:pt x="1193228" y="742950"/>
                </a:lnTo>
                <a:lnTo>
                  <a:pt x="1201242" y="740410"/>
                </a:lnTo>
                <a:lnTo>
                  <a:pt x="1208443" y="739140"/>
                </a:lnTo>
                <a:lnTo>
                  <a:pt x="1215123" y="735330"/>
                </a:lnTo>
                <a:lnTo>
                  <a:pt x="1224864" y="731520"/>
                </a:lnTo>
                <a:lnTo>
                  <a:pt x="1244219" y="721360"/>
                </a:lnTo>
                <a:lnTo>
                  <a:pt x="1253998" y="717550"/>
                </a:lnTo>
                <a:lnTo>
                  <a:pt x="1261122" y="713740"/>
                </a:lnTo>
                <a:lnTo>
                  <a:pt x="1274991" y="706120"/>
                </a:lnTo>
                <a:lnTo>
                  <a:pt x="1282369" y="702310"/>
                </a:lnTo>
                <a:lnTo>
                  <a:pt x="1284020" y="697230"/>
                </a:lnTo>
                <a:lnTo>
                  <a:pt x="1289240" y="698500"/>
                </a:lnTo>
                <a:lnTo>
                  <a:pt x="1292161" y="697230"/>
                </a:lnTo>
                <a:lnTo>
                  <a:pt x="1298003" y="694690"/>
                </a:lnTo>
                <a:lnTo>
                  <a:pt x="1302829" y="690880"/>
                </a:lnTo>
                <a:lnTo>
                  <a:pt x="1315262" y="684530"/>
                </a:lnTo>
                <a:lnTo>
                  <a:pt x="1322590" y="679450"/>
                </a:lnTo>
                <a:lnTo>
                  <a:pt x="1327416" y="676910"/>
                </a:lnTo>
                <a:lnTo>
                  <a:pt x="1329817" y="675640"/>
                </a:lnTo>
                <a:lnTo>
                  <a:pt x="1336878" y="670560"/>
                </a:lnTo>
                <a:lnTo>
                  <a:pt x="1340612" y="668020"/>
                </a:lnTo>
                <a:lnTo>
                  <a:pt x="1342478" y="666750"/>
                </a:lnTo>
                <a:lnTo>
                  <a:pt x="1365034" y="651510"/>
                </a:lnTo>
                <a:lnTo>
                  <a:pt x="1374228" y="645160"/>
                </a:lnTo>
                <a:lnTo>
                  <a:pt x="1376565" y="642620"/>
                </a:lnTo>
                <a:lnTo>
                  <a:pt x="1378445" y="641350"/>
                </a:lnTo>
                <a:lnTo>
                  <a:pt x="1381239" y="638810"/>
                </a:lnTo>
                <a:lnTo>
                  <a:pt x="1383042" y="637540"/>
                </a:lnTo>
                <a:lnTo>
                  <a:pt x="1384858" y="636270"/>
                </a:lnTo>
                <a:lnTo>
                  <a:pt x="1386662" y="635000"/>
                </a:lnTo>
                <a:lnTo>
                  <a:pt x="1421307" y="604520"/>
                </a:lnTo>
                <a:lnTo>
                  <a:pt x="1429092" y="596900"/>
                </a:lnTo>
                <a:lnTo>
                  <a:pt x="1429715" y="595630"/>
                </a:lnTo>
                <a:lnTo>
                  <a:pt x="1431112" y="594360"/>
                </a:lnTo>
                <a:lnTo>
                  <a:pt x="1435785" y="589280"/>
                </a:lnTo>
                <a:lnTo>
                  <a:pt x="1440510" y="585470"/>
                </a:lnTo>
                <a:lnTo>
                  <a:pt x="1445234" y="580390"/>
                </a:lnTo>
                <a:lnTo>
                  <a:pt x="1449857" y="576580"/>
                </a:lnTo>
                <a:lnTo>
                  <a:pt x="1453057" y="572770"/>
                </a:lnTo>
                <a:lnTo>
                  <a:pt x="1456105" y="570230"/>
                </a:lnTo>
                <a:lnTo>
                  <a:pt x="1461909" y="560070"/>
                </a:lnTo>
                <a:lnTo>
                  <a:pt x="1488363" y="525780"/>
                </a:lnTo>
                <a:lnTo>
                  <a:pt x="1493177" y="516890"/>
                </a:lnTo>
                <a:lnTo>
                  <a:pt x="1497126" y="510540"/>
                </a:lnTo>
                <a:lnTo>
                  <a:pt x="1501381" y="502920"/>
                </a:lnTo>
                <a:lnTo>
                  <a:pt x="1504099" y="496570"/>
                </a:lnTo>
                <a:lnTo>
                  <a:pt x="1507197" y="487680"/>
                </a:lnTo>
                <a:lnTo>
                  <a:pt x="1510030" y="477520"/>
                </a:lnTo>
                <a:lnTo>
                  <a:pt x="1515452" y="459740"/>
                </a:lnTo>
                <a:lnTo>
                  <a:pt x="1517065" y="454660"/>
                </a:lnTo>
                <a:lnTo>
                  <a:pt x="1519008" y="449580"/>
                </a:lnTo>
                <a:lnTo>
                  <a:pt x="1516811" y="443230"/>
                </a:lnTo>
                <a:lnTo>
                  <a:pt x="1516976" y="441960"/>
                </a:lnTo>
                <a:lnTo>
                  <a:pt x="1521028" y="435610"/>
                </a:lnTo>
                <a:lnTo>
                  <a:pt x="1520698" y="429260"/>
                </a:lnTo>
                <a:lnTo>
                  <a:pt x="1521015" y="419100"/>
                </a:lnTo>
                <a:lnTo>
                  <a:pt x="1521002" y="416560"/>
                </a:lnTo>
                <a:lnTo>
                  <a:pt x="1520825" y="412750"/>
                </a:lnTo>
                <a:lnTo>
                  <a:pt x="1521028" y="405130"/>
                </a:lnTo>
                <a:lnTo>
                  <a:pt x="1521866" y="402590"/>
                </a:lnTo>
                <a:close/>
              </a:path>
            </a:pathLst>
          </a:custGeom>
          <a:solidFill>
            <a:srgbClr val="000000"/>
          </a:solidFill>
        </p:spPr>
        <p:txBody>
          <a:bodyPr wrap="square" lIns="0" tIns="0" rIns="0" bIns="0" rtlCol="0"/>
          <a:lstStyle/>
          <a:p>
            <a:endParaRPr/>
          </a:p>
        </p:txBody>
      </p:sp>
      <p:pic>
        <p:nvPicPr>
          <p:cNvPr id="6" name="object 6"/>
          <p:cNvPicPr/>
          <p:nvPr/>
        </p:nvPicPr>
        <p:blipFill>
          <a:blip r:embed="rId4" cstate="print"/>
          <a:stretch>
            <a:fillRect/>
          </a:stretch>
        </p:blipFill>
        <p:spPr>
          <a:xfrm>
            <a:off x="485774" y="536242"/>
            <a:ext cx="133349" cy="133349"/>
          </a:xfrm>
          <a:prstGeom prst="rect">
            <a:avLst/>
          </a:prstGeom>
        </p:spPr>
      </p:pic>
      <p:sp>
        <p:nvSpPr>
          <p:cNvPr id="7" name="object 7"/>
          <p:cNvSpPr txBox="1">
            <a:spLocks noGrp="1"/>
          </p:cNvSpPr>
          <p:nvPr>
            <p:ph type="title"/>
          </p:nvPr>
        </p:nvSpPr>
        <p:spPr>
          <a:xfrm>
            <a:off x="807640" y="241030"/>
            <a:ext cx="3820795" cy="604520"/>
          </a:xfrm>
          <a:prstGeom prst="rect">
            <a:avLst/>
          </a:prstGeom>
        </p:spPr>
        <p:txBody>
          <a:bodyPr vert="horz" wrap="square" lIns="0" tIns="12700" rIns="0" bIns="0" rtlCol="0">
            <a:spAutoFit/>
          </a:bodyPr>
          <a:lstStyle/>
          <a:p>
            <a:pPr marL="12700">
              <a:lnSpc>
                <a:spcPct val="100000"/>
              </a:lnSpc>
              <a:spcBef>
                <a:spcPts val="100"/>
              </a:spcBef>
            </a:pPr>
            <a:r>
              <a:rPr sz="3800" dirty="0">
                <a:latin typeface="Cambria"/>
                <a:cs typeface="Cambria"/>
              </a:rPr>
              <a:t>Click</a:t>
            </a:r>
            <a:r>
              <a:rPr sz="3800" spc="-135" dirty="0">
                <a:latin typeface="Cambria"/>
                <a:cs typeface="Cambria"/>
              </a:rPr>
              <a:t> </a:t>
            </a:r>
            <a:r>
              <a:rPr sz="3800" spc="-70" dirty="0">
                <a:latin typeface="Cambria"/>
                <a:cs typeface="Cambria"/>
              </a:rPr>
              <a:t>on</a:t>
            </a:r>
            <a:r>
              <a:rPr sz="3800" spc="-130" dirty="0">
                <a:latin typeface="Cambria"/>
                <a:cs typeface="Cambria"/>
              </a:rPr>
              <a:t> </a:t>
            </a:r>
            <a:r>
              <a:rPr sz="3800" spc="-35" dirty="0">
                <a:latin typeface="Cambria"/>
                <a:cs typeface="Cambria"/>
              </a:rPr>
              <a:t>Build</a:t>
            </a:r>
            <a:r>
              <a:rPr sz="3800" spc="-135" dirty="0">
                <a:latin typeface="Cambria"/>
                <a:cs typeface="Cambria"/>
              </a:rPr>
              <a:t> </a:t>
            </a:r>
            <a:r>
              <a:rPr sz="3800" spc="-145" dirty="0">
                <a:latin typeface="Cambria"/>
                <a:cs typeface="Cambria"/>
              </a:rPr>
              <a:t>now.</a:t>
            </a:r>
            <a:endParaRPr sz="3800">
              <a:latin typeface="Cambria"/>
              <a:cs typeface="Cambri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95300"/>
            <a:ext cx="18288000" cy="97790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761482" y="491751"/>
              <a:ext cx="16497299" cy="9058273"/>
            </a:xfrm>
            <a:prstGeom prst="rect">
              <a:avLst/>
            </a:prstGeom>
          </p:spPr>
        </p:pic>
      </p:grpSp>
      <p:sp>
        <p:nvSpPr>
          <p:cNvPr id="5" name="object 5"/>
          <p:cNvSpPr/>
          <p:nvPr/>
        </p:nvSpPr>
        <p:spPr>
          <a:xfrm>
            <a:off x="438632" y="7742198"/>
            <a:ext cx="1950085" cy="1074420"/>
          </a:xfrm>
          <a:custGeom>
            <a:avLst/>
            <a:gdLst/>
            <a:ahLst/>
            <a:cxnLst/>
            <a:rect l="l" t="t" r="r" b="b"/>
            <a:pathLst>
              <a:path w="1950085" h="1074420">
                <a:moveTo>
                  <a:pt x="341376" y="456336"/>
                </a:moveTo>
                <a:lnTo>
                  <a:pt x="339839" y="454545"/>
                </a:lnTo>
                <a:lnTo>
                  <a:pt x="338556" y="453631"/>
                </a:lnTo>
                <a:lnTo>
                  <a:pt x="337718" y="454304"/>
                </a:lnTo>
                <a:lnTo>
                  <a:pt x="337058" y="455625"/>
                </a:lnTo>
                <a:lnTo>
                  <a:pt x="338505" y="455879"/>
                </a:lnTo>
                <a:lnTo>
                  <a:pt x="339928" y="456082"/>
                </a:lnTo>
                <a:lnTo>
                  <a:pt x="341376" y="456336"/>
                </a:lnTo>
                <a:close/>
              </a:path>
              <a:path w="1950085" h="1074420">
                <a:moveTo>
                  <a:pt x="348361" y="704316"/>
                </a:moveTo>
                <a:lnTo>
                  <a:pt x="344995" y="705065"/>
                </a:lnTo>
                <a:lnTo>
                  <a:pt x="346024" y="706031"/>
                </a:lnTo>
                <a:lnTo>
                  <a:pt x="346824" y="706272"/>
                </a:lnTo>
                <a:lnTo>
                  <a:pt x="347522" y="705446"/>
                </a:lnTo>
                <a:lnTo>
                  <a:pt x="347941" y="704900"/>
                </a:lnTo>
                <a:lnTo>
                  <a:pt x="348361" y="704316"/>
                </a:lnTo>
                <a:close/>
              </a:path>
              <a:path w="1950085" h="1074420">
                <a:moveTo>
                  <a:pt x="426161" y="994473"/>
                </a:moveTo>
                <a:lnTo>
                  <a:pt x="425119" y="995794"/>
                </a:lnTo>
                <a:lnTo>
                  <a:pt x="424078" y="997165"/>
                </a:lnTo>
                <a:lnTo>
                  <a:pt x="423087" y="998537"/>
                </a:lnTo>
                <a:lnTo>
                  <a:pt x="422630" y="999121"/>
                </a:lnTo>
                <a:lnTo>
                  <a:pt x="423049" y="1001001"/>
                </a:lnTo>
                <a:lnTo>
                  <a:pt x="423506" y="1002614"/>
                </a:lnTo>
                <a:lnTo>
                  <a:pt x="423913" y="1004239"/>
                </a:lnTo>
                <a:lnTo>
                  <a:pt x="424459" y="1002830"/>
                </a:lnTo>
                <a:lnTo>
                  <a:pt x="425043" y="1001369"/>
                </a:lnTo>
                <a:lnTo>
                  <a:pt x="425869" y="999705"/>
                </a:lnTo>
                <a:lnTo>
                  <a:pt x="426123" y="997788"/>
                </a:lnTo>
                <a:lnTo>
                  <a:pt x="426123" y="996124"/>
                </a:lnTo>
                <a:lnTo>
                  <a:pt x="426161" y="994473"/>
                </a:lnTo>
                <a:close/>
              </a:path>
              <a:path w="1950085" h="1074420">
                <a:moveTo>
                  <a:pt x="833132" y="816051"/>
                </a:moveTo>
                <a:lnTo>
                  <a:pt x="832840" y="815174"/>
                </a:lnTo>
                <a:lnTo>
                  <a:pt x="831888" y="815708"/>
                </a:lnTo>
                <a:lnTo>
                  <a:pt x="830973" y="816800"/>
                </a:lnTo>
                <a:lnTo>
                  <a:pt x="831557" y="817130"/>
                </a:lnTo>
                <a:lnTo>
                  <a:pt x="832091" y="817499"/>
                </a:lnTo>
                <a:lnTo>
                  <a:pt x="832675" y="817829"/>
                </a:lnTo>
                <a:lnTo>
                  <a:pt x="832891" y="816965"/>
                </a:lnTo>
                <a:lnTo>
                  <a:pt x="833132" y="816051"/>
                </a:lnTo>
                <a:close/>
              </a:path>
              <a:path w="1950085" h="1074420">
                <a:moveTo>
                  <a:pt x="968883" y="1028395"/>
                </a:moveTo>
                <a:lnTo>
                  <a:pt x="966520" y="1024610"/>
                </a:lnTo>
                <a:lnTo>
                  <a:pt x="965898" y="1024153"/>
                </a:lnTo>
                <a:lnTo>
                  <a:pt x="965352" y="1023620"/>
                </a:lnTo>
                <a:lnTo>
                  <a:pt x="964895" y="1024407"/>
                </a:lnTo>
                <a:lnTo>
                  <a:pt x="963993" y="1025194"/>
                </a:lnTo>
                <a:lnTo>
                  <a:pt x="964107" y="1027976"/>
                </a:lnTo>
                <a:lnTo>
                  <a:pt x="964615" y="1030020"/>
                </a:lnTo>
                <a:lnTo>
                  <a:pt x="965187" y="1032268"/>
                </a:lnTo>
                <a:lnTo>
                  <a:pt x="968184" y="1031760"/>
                </a:lnTo>
                <a:lnTo>
                  <a:pt x="968883" y="1028395"/>
                </a:lnTo>
                <a:close/>
              </a:path>
              <a:path w="1950085" h="1074420">
                <a:moveTo>
                  <a:pt x="1225194" y="116840"/>
                </a:moveTo>
                <a:lnTo>
                  <a:pt x="1209230" y="116840"/>
                </a:lnTo>
                <a:lnTo>
                  <a:pt x="1215097" y="120650"/>
                </a:lnTo>
                <a:lnTo>
                  <a:pt x="1217472" y="119380"/>
                </a:lnTo>
                <a:lnTo>
                  <a:pt x="1222248" y="119380"/>
                </a:lnTo>
                <a:lnTo>
                  <a:pt x="1225194" y="116840"/>
                </a:lnTo>
                <a:close/>
              </a:path>
              <a:path w="1950085" h="1074420">
                <a:moveTo>
                  <a:pt x="1258100" y="17335"/>
                </a:moveTo>
                <a:lnTo>
                  <a:pt x="1257973" y="16878"/>
                </a:lnTo>
                <a:lnTo>
                  <a:pt x="1257808" y="16459"/>
                </a:lnTo>
                <a:lnTo>
                  <a:pt x="1257681" y="16040"/>
                </a:lnTo>
                <a:lnTo>
                  <a:pt x="1256474" y="16497"/>
                </a:lnTo>
                <a:lnTo>
                  <a:pt x="1255306" y="17005"/>
                </a:lnTo>
                <a:lnTo>
                  <a:pt x="1254353" y="17703"/>
                </a:lnTo>
                <a:lnTo>
                  <a:pt x="1255763" y="17754"/>
                </a:lnTo>
                <a:lnTo>
                  <a:pt x="1258100" y="17335"/>
                </a:lnTo>
                <a:close/>
              </a:path>
              <a:path w="1950085" h="1074420">
                <a:moveTo>
                  <a:pt x="1380312" y="115570"/>
                </a:moveTo>
                <a:lnTo>
                  <a:pt x="1361617" y="113030"/>
                </a:lnTo>
                <a:lnTo>
                  <a:pt x="1357998" y="111760"/>
                </a:lnTo>
                <a:lnTo>
                  <a:pt x="1350568" y="111760"/>
                </a:lnTo>
                <a:lnTo>
                  <a:pt x="1319072" y="106680"/>
                </a:lnTo>
                <a:lnTo>
                  <a:pt x="1312532" y="105410"/>
                </a:lnTo>
                <a:lnTo>
                  <a:pt x="1305966" y="105410"/>
                </a:lnTo>
                <a:lnTo>
                  <a:pt x="1292821" y="102870"/>
                </a:lnTo>
                <a:lnTo>
                  <a:pt x="1284389" y="102870"/>
                </a:lnTo>
                <a:lnTo>
                  <a:pt x="1275969" y="100330"/>
                </a:lnTo>
                <a:lnTo>
                  <a:pt x="1253896" y="100330"/>
                </a:lnTo>
                <a:lnTo>
                  <a:pt x="1221460" y="95250"/>
                </a:lnTo>
                <a:lnTo>
                  <a:pt x="1210132" y="95250"/>
                </a:lnTo>
                <a:lnTo>
                  <a:pt x="1165910" y="90170"/>
                </a:lnTo>
                <a:lnTo>
                  <a:pt x="1134224" y="90170"/>
                </a:lnTo>
                <a:lnTo>
                  <a:pt x="1130985" y="88900"/>
                </a:lnTo>
                <a:lnTo>
                  <a:pt x="1127658" y="91440"/>
                </a:lnTo>
                <a:lnTo>
                  <a:pt x="1124496" y="92710"/>
                </a:lnTo>
                <a:lnTo>
                  <a:pt x="1123708" y="92710"/>
                </a:lnTo>
                <a:lnTo>
                  <a:pt x="1123467" y="93980"/>
                </a:lnTo>
                <a:lnTo>
                  <a:pt x="1122959" y="95250"/>
                </a:lnTo>
                <a:lnTo>
                  <a:pt x="1123708" y="95250"/>
                </a:lnTo>
                <a:lnTo>
                  <a:pt x="1124381" y="96520"/>
                </a:lnTo>
                <a:lnTo>
                  <a:pt x="1130236" y="96520"/>
                </a:lnTo>
                <a:lnTo>
                  <a:pt x="1137424" y="97790"/>
                </a:lnTo>
                <a:lnTo>
                  <a:pt x="1142530" y="97790"/>
                </a:lnTo>
                <a:lnTo>
                  <a:pt x="1150924" y="101600"/>
                </a:lnTo>
                <a:lnTo>
                  <a:pt x="1154239" y="105410"/>
                </a:lnTo>
                <a:lnTo>
                  <a:pt x="1159560" y="100330"/>
                </a:lnTo>
                <a:lnTo>
                  <a:pt x="1161554" y="100330"/>
                </a:lnTo>
                <a:lnTo>
                  <a:pt x="1162723" y="101600"/>
                </a:lnTo>
                <a:lnTo>
                  <a:pt x="1162761" y="104140"/>
                </a:lnTo>
                <a:lnTo>
                  <a:pt x="1162265" y="104140"/>
                </a:lnTo>
                <a:lnTo>
                  <a:pt x="1161135" y="106680"/>
                </a:lnTo>
                <a:lnTo>
                  <a:pt x="1159522" y="107950"/>
                </a:lnTo>
                <a:lnTo>
                  <a:pt x="1158113" y="109220"/>
                </a:lnTo>
                <a:lnTo>
                  <a:pt x="1160183" y="110490"/>
                </a:lnTo>
                <a:lnTo>
                  <a:pt x="1162304" y="110490"/>
                </a:lnTo>
                <a:lnTo>
                  <a:pt x="1178826" y="113030"/>
                </a:lnTo>
                <a:lnTo>
                  <a:pt x="1193253" y="115570"/>
                </a:lnTo>
                <a:lnTo>
                  <a:pt x="1207287" y="115570"/>
                </a:lnTo>
                <a:lnTo>
                  <a:pt x="1380312" y="115570"/>
                </a:lnTo>
                <a:close/>
              </a:path>
              <a:path w="1950085" h="1074420">
                <a:moveTo>
                  <a:pt x="1614843" y="168224"/>
                </a:moveTo>
                <a:lnTo>
                  <a:pt x="1614512" y="168554"/>
                </a:lnTo>
                <a:lnTo>
                  <a:pt x="1614144" y="168846"/>
                </a:lnTo>
                <a:lnTo>
                  <a:pt x="1613560" y="169430"/>
                </a:lnTo>
                <a:lnTo>
                  <a:pt x="1612646" y="170726"/>
                </a:lnTo>
                <a:lnTo>
                  <a:pt x="1612023" y="171716"/>
                </a:lnTo>
                <a:lnTo>
                  <a:pt x="1611350" y="172758"/>
                </a:lnTo>
                <a:lnTo>
                  <a:pt x="1612023" y="172720"/>
                </a:lnTo>
                <a:lnTo>
                  <a:pt x="1613179" y="172885"/>
                </a:lnTo>
                <a:lnTo>
                  <a:pt x="1613306" y="172593"/>
                </a:lnTo>
                <a:lnTo>
                  <a:pt x="1613979" y="171221"/>
                </a:lnTo>
                <a:lnTo>
                  <a:pt x="1614347" y="169684"/>
                </a:lnTo>
                <a:lnTo>
                  <a:pt x="1614843" y="168224"/>
                </a:lnTo>
                <a:close/>
              </a:path>
              <a:path w="1950085" h="1074420">
                <a:moveTo>
                  <a:pt x="1949665" y="514350"/>
                </a:moveTo>
                <a:lnTo>
                  <a:pt x="1948751" y="505460"/>
                </a:lnTo>
                <a:lnTo>
                  <a:pt x="1946757" y="499110"/>
                </a:lnTo>
                <a:lnTo>
                  <a:pt x="1946592" y="492760"/>
                </a:lnTo>
                <a:lnTo>
                  <a:pt x="1945805" y="483870"/>
                </a:lnTo>
                <a:lnTo>
                  <a:pt x="1944128" y="474980"/>
                </a:lnTo>
                <a:lnTo>
                  <a:pt x="1941893" y="466090"/>
                </a:lnTo>
                <a:lnTo>
                  <a:pt x="1939404" y="458470"/>
                </a:lnTo>
                <a:lnTo>
                  <a:pt x="1938743" y="455930"/>
                </a:lnTo>
                <a:lnTo>
                  <a:pt x="1936788" y="453390"/>
                </a:lnTo>
                <a:lnTo>
                  <a:pt x="1936305" y="448310"/>
                </a:lnTo>
                <a:lnTo>
                  <a:pt x="1936064" y="445770"/>
                </a:lnTo>
                <a:lnTo>
                  <a:pt x="1935835" y="443230"/>
                </a:lnTo>
                <a:lnTo>
                  <a:pt x="1933168" y="434340"/>
                </a:lnTo>
                <a:lnTo>
                  <a:pt x="1930222" y="428434"/>
                </a:lnTo>
                <a:lnTo>
                  <a:pt x="1930222" y="448310"/>
                </a:lnTo>
                <a:lnTo>
                  <a:pt x="1925866" y="448310"/>
                </a:lnTo>
                <a:lnTo>
                  <a:pt x="1925980" y="445770"/>
                </a:lnTo>
                <a:lnTo>
                  <a:pt x="1928063" y="447040"/>
                </a:lnTo>
                <a:lnTo>
                  <a:pt x="1929142" y="447040"/>
                </a:lnTo>
                <a:lnTo>
                  <a:pt x="1930222" y="448310"/>
                </a:lnTo>
                <a:lnTo>
                  <a:pt x="1930222" y="428434"/>
                </a:lnTo>
                <a:lnTo>
                  <a:pt x="1923034" y="414020"/>
                </a:lnTo>
                <a:lnTo>
                  <a:pt x="1919795" y="406400"/>
                </a:lnTo>
                <a:lnTo>
                  <a:pt x="1913585" y="393700"/>
                </a:lnTo>
                <a:lnTo>
                  <a:pt x="1910384" y="386080"/>
                </a:lnTo>
                <a:lnTo>
                  <a:pt x="1906917" y="379730"/>
                </a:lnTo>
                <a:lnTo>
                  <a:pt x="1902802" y="373380"/>
                </a:lnTo>
                <a:lnTo>
                  <a:pt x="1897037" y="367030"/>
                </a:lnTo>
                <a:lnTo>
                  <a:pt x="1892630" y="359410"/>
                </a:lnTo>
                <a:lnTo>
                  <a:pt x="1884159" y="346710"/>
                </a:lnTo>
                <a:lnTo>
                  <a:pt x="1874685" y="336550"/>
                </a:lnTo>
                <a:lnTo>
                  <a:pt x="1864677" y="325120"/>
                </a:lnTo>
                <a:lnTo>
                  <a:pt x="1854619" y="314960"/>
                </a:lnTo>
                <a:lnTo>
                  <a:pt x="1852168" y="312420"/>
                </a:lnTo>
                <a:lnTo>
                  <a:pt x="1848675" y="309880"/>
                </a:lnTo>
                <a:lnTo>
                  <a:pt x="1839874" y="302260"/>
                </a:lnTo>
                <a:lnTo>
                  <a:pt x="1834095" y="295910"/>
                </a:lnTo>
                <a:lnTo>
                  <a:pt x="1829485" y="292100"/>
                </a:lnTo>
                <a:lnTo>
                  <a:pt x="1827949" y="290830"/>
                </a:lnTo>
                <a:lnTo>
                  <a:pt x="1825917" y="289560"/>
                </a:lnTo>
                <a:lnTo>
                  <a:pt x="1822970" y="288290"/>
                </a:lnTo>
                <a:lnTo>
                  <a:pt x="1820799" y="287020"/>
                </a:lnTo>
                <a:lnTo>
                  <a:pt x="1819452" y="285750"/>
                </a:lnTo>
                <a:lnTo>
                  <a:pt x="1815414" y="281940"/>
                </a:lnTo>
                <a:lnTo>
                  <a:pt x="1810092" y="278130"/>
                </a:lnTo>
                <a:lnTo>
                  <a:pt x="1804708" y="273050"/>
                </a:lnTo>
                <a:lnTo>
                  <a:pt x="1793659" y="265430"/>
                </a:lnTo>
                <a:lnTo>
                  <a:pt x="1792135" y="264414"/>
                </a:lnTo>
                <a:lnTo>
                  <a:pt x="1792135" y="292100"/>
                </a:lnTo>
                <a:lnTo>
                  <a:pt x="1788401" y="290830"/>
                </a:lnTo>
                <a:lnTo>
                  <a:pt x="1788490" y="285750"/>
                </a:lnTo>
                <a:lnTo>
                  <a:pt x="1789315" y="287020"/>
                </a:lnTo>
                <a:lnTo>
                  <a:pt x="1790484" y="287020"/>
                </a:lnTo>
                <a:lnTo>
                  <a:pt x="1791563" y="289560"/>
                </a:lnTo>
                <a:lnTo>
                  <a:pt x="1791728" y="290830"/>
                </a:lnTo>
                <a:lnTo>
                  <a:pt x="1792135" y="292100"/>
                </a:lnTo>
                <a:lnTo>
                  <a:pt x="1792135" y="264414"/>
                </a:lnTo>
                <a:lnTo>
                  <a:pt x="1787994" y="261620"/>
                </a:lnTo>
                <a:lnTo>
                  <a:pt x="1776526" y="255270"/>
                </a:lnTo>
                <a:lnTo>
                  <a:pt x="1756498" y="242570"/>
                </a:lnTo>
                <a:lnTo>
                  <a:pt x="1754466" y="241300"/>
                </a:lnTo>
                <a:lnTo>
                  <a:pt x="1752434" y="240030"/>
                </a:lnTo>
                <a:lnTo>
                  <a:pt x="1743621" y="235191"/>
                </a:lnTo>
                <a:lnTo>
                  <a:pt x="1743621" y="242570"/>
                </a:lnTo>
                <a:lnTo>
                  <a:pt x="1741335" y="242570"/>
                </a:lnTo>
                <a:lnTo>
                  <a:pt x="1741919" y="241300"/>
                </a:lnTo>
                <a:lnTo>
                  <a:pt x="1742909" y="241300"/>
                </a:lnTo>
                <a:lnTo>
                  <a:pt x="1743621" y="242570"/>
                </a:lnTo>
                <a:lnTo>
                  <a:pt x="1743621" y="235191"/>
                </a:lnTo>
                <a:lnTo>
                  <a:pt x="1743202" y="234950"/>
                </a:lnTo>
                <a:lnTo>
                  <a:pt x="1733931" y="231140"/>
                </a:lnTo>
                <a:lnTo>
                  <a:pt x="1715338" y="220980"/>
                </a:lnTo>
                <a:lnTo>
                  <a:pt x="1705152" y="215900"/>
                </a:lnTo>
                <a:lnTo>
                  <a:pt x="1693519" y="210820"/>
                </a:lnTo>
                <a:lnTo>
                  <a:pt x="1687004" y="208280"/>
                </a:lnTo>
                <a:lnTo>
                  <a:pt x="1654873" y="194310"/>
                </a:lnTo>
                <a:lnTo>
                  <a:pt x="1635620" y="186690"/>
                </a:lnTo>
                <a:lnTo>
                  <a:pt x="1629181" y="184150"/>
                </a:lnTo>
                <a:lnTo>
                  <a:pt x="1626196" y="182880"/>
                </a:lnTo>
                <a:lnTo>
                  <a:pt x="1623225" y="181610"/>
                </a:lnTo>
                <a:lnTo>
                  <a:pt x="1617268" y="179070"/>
                </a:lnTo>
                <a:lnTo>
                  <a:pt x="1600263" y="173685"/>
                </a:lnTo>
                <a:lnTo>
                  <a:pt x="1600263" y="184150"/>
                </a:lnTo>
                <a:lnTo>
                  <a:pt x="1596656" y="186690"/>
                </a:lnTo>
                <a:lnTo>
                  <a:pt x="1593697" y="186690"/>
                </a:lnTo>
                <a:lnTo>
                  <a:pt x="1592453" y="185420"/>
                </a:lnTo>
                <a:lnTo>
                  <a:pt x="1591297" y="185420"/>
                </a:lnTo>
                <a:lnTo>
                  <a:pt x="1593621" y="182880"/>
                </a:lnTo>
                <a:lnTo>
                  <a:pt x="1599565" y="182880"/>
                </a:lnTo>
                <a:lnTo>
                  <a:pt x="1599844" y="184150"/>
                </a:lnTo>
                <a:lnTo>
                  <a:pt x="1600263" y="184150"/>
                </a:lnTo>
                <a:lnTo>
                  <a:pt x="1600263" y="173685"/>
                </a:lnTo>
                <a:lnTo>
                  <a:pt x="1593215" y="171450"/>
                </a:lnTo>
                <a:lnTo>
                  <a:pt x="1589214" y="170180"/>
                </a:lnTo>
                <a:lnTo>
                  <a:pt x="1581200" y="167640"/>
                </a:lnTo>
                <a:lnTo>
                  <a:pt x="1574063" y="165100"/>
                </a:lnTo>
                <a:lnTo>
                  <a:pt x="1559801" y="160020"/>
                </a:lnTo>
                <a:lnTo>
                  <a:pt x="1552676" y="157480"/>
                </a:lnTo>
                <a:lnTo>
                  <a:pt x="1551076" y="156921"/>
                </a:lnTo>
                <a:lnTo>
                  <a:pt x="1551076" y="180340"/>
                </a:lnTo>
                <a:lnTo>
                  <a:pt x="1548625" y="180340"/>
                </a:lnTo>
                <a:lnTo>
                  <a:pt x="1547431" y="181610"/>
                </a:lnTo>
                <a:lnTo>
                  <a:pt x="1548752" y="179070"/>
                </a:lnTo>
                <a:lnTo>
                  <a:pt x="1550670" y="179070"/>
                </a:lnTo>
                <a:lnTo>
                  <a:pt x="1551076" y="180340"/>
                </a:lnTo>
                <a:lnTo>
                  <a:pt x="1551076" y="156921"/>
                </a:lnTo>
                <a:lnTo>
                  <a:pt x="1549107" y="156210"/>
                </a:lnTo>
                <a:lnTo>
                  <a:pt x="1538363" y="153670"/>
                </a:lnTo>
                <a:lnTo>
                  <a:pt x="1534185" y="152400"/>
                </a:lnTo>
                <a:lnTo>
                  <a:pt x="1516227" y="146926"/>
                </a:lnTo>
                <a:lnTo>
                  <a:pt x="1516227" y="170180"/>
                </a:lnTo>
                <a:lnTo>
                  <a:pt x="1515351" y="171450"/>
                </a:lnTo>
                <a:lnTo>
                  <a:pt x="1513738" y="170180"/>
                </a:lnTo>
                <a:lnTo>
                  <a:pt x="1516227" y="170180"/>
                </a:lnTo>
                <a:lnTo>
                  <a:pt x="1516227" y="146926"/>
                </a:lnTo>
                <a:lnTo>
                  <a:pt x="1515351" y="146659"/>
                </a:lnTo>
                <a:lnTo>
                  <a:pt x="1515351" y="162560"/>
                </a:lnTo>
                <a:lnTo>
                  <a:pt x="1514856" y="163830"/>
                </a:lnTo>
                <a:lnTo>
                  <a:pt x="1514652" y="165100"/>
                </a:lnTo>
                <a:lnTo>
                  <a:pt x="1511249" y="165100"/>
                </a:lnTo>
                <a:lnTo>
                  <a:pt x="1510207" y="163830"/>
                </a:lnTo>
                <a:lnTo>
                  <a:pt x="1511528" y="162560"/>
                </a:lnTo>
                <a:lnTo>
                  <a:pt x="1512900" y="161290"/>
                </a:lnTo>
                <a:lnTo>
                  <a:pt x="1514233" y="160020"/>
                </a:lnTo>
                <a:lnTo>
                  <a:pt x="1514856" y="161290"/>
                </a:lnTo>
                <a:lnTo>
                  <a:pt x="1515351" y="162560"/>
                </a:lnTo>
                <a:lnTo>
                  <a:pt x="1515351" y="146659"/>
                </a:lnTo>
                <a:lnTo>
                  <a:pt x="1496695" y="140970"/>
                </a:lnTo>
                <a:lnTo>
                  <a:pt x="1488528" y="139700"/>
                </a:lnTo>
                <a:lnTo>
                  <a:pt x="1483741" y="138214"/>
                </a:lnTo>
                <a:lnTo>
                  <a:pt x="1483741" y="163830"/>
                </a:lnTo>
                <a:lnTo>
                  <a:pt x="1481912" y="163830"/>
                </a:lnTo>
                <a:lnTo>
                  <a:pt x="1481289" y="162560"/>
                </a:lnTo>
                <a:lnTo>
                  <a:pt x="1482661" y="161290"/>
                </a:lnTo>
                <a:lnTo>
                  <a:pt x="1483741" y="163830"/>
                </a:lnTo>
                <a:lnTo>
                  <a:pt x="1483741" y="138214"/>
                </a:lnTo>
                <a:lnTo>
                  <a:pt x="1483207" y="138049"/>
                </a:lnTo>
                <a:lnTo>
                  <a:pt x="1483207" y="153670"/>
                </a:lnTo>
                <a:lnTo>
                  <a:pt x="1480705" y="154940"/>
                </a:lnTo>
                <a:lnTo>
                  <a:pt x="1479715" y="154940"/>
                </a:lnTo>
                <a:lnTo>
                  <a:pt x="1481086" y="153670"/>
                </a:lnTo>
                <a:lnTo>
                  <a:pt x="1482826" y="152400"/>
                </a:lnTo>
                <a:lnTo>
                  <a:pt x="1483207" y="153670"/>
                </a:lnTo>
                <a:lnTo>
                  <a:pt x="1483207" y="138049"/>
                </a:lnTo>
                <a:lnTo>
                  <a:pt x="1480350" y="137160"/>
                </a:lnTo>
                <a:lnTo>
                  <a:pt x="1478762" y="136918"/>
                </a:lnTo>
                <a:lnTo>
                  <a:pt x="1478762" y="154940"/>
                </a:lnTo>
                <a:lnTo>
                  <a:pt x="1475854" y="156210"/>
                </a:lnTo>
                <a:lnTo>
                  <a:pt x="1475689" y="156210"/>
                </a:lnTo>
                <a:lnTo>
                  <a:pt x="1478381" y="154940"/>
                </a:lnTo>
                <a:lnTo>
                  <a:pt x="1478762" y="154940"/>
                </a:lnTo>
                <a:lnTo>
                  <a:pt x="1478762" y="136918"/>
                </a:lnTo>
                <a:lnTo>
                  <a:pt x="1472158" y="135890"/>
                </a:lnTo>
                <a:lnTo>
                  <a:pt x="1462189" y="133388"/>
                </a:lnTo>
                <a:lnTo>
                  <a:pt x="1462189" y="154940"/>
                </a:lnTo>
                <a:lnTo>
                  <a:pt x="1461681" y="156210"/>
                </a:lnTo>
                <a:lnTo>
                  <a:pt x="1460931" y="157480"/>
                </a:lnTo>
                <a:lnTo>
                  <a:pt x="1459979" y="156210"/>
                </a:lnTo>
                <a:lnTo>
                  <a:pt x="1460195" y="156210"/>
                </a:lnTo>
                <a:lnTo>
                  <a:pt x="1460931" y="154940"/>
                </a:lnTo>
                <a:lnTo>
                  <a:pt x="1462189" y="154940"/>
                </a:lnTo>
                <a:lnTo>
                  <a:pt x="1462189" y="133388"/>
                </a:lnTo>
                <a:lnTo>
                  <a:pt x="1431861" y="127000"/>
                </a:lnTo>
                <a:lnTo>
                  <a:pt x="1423644" y="124460"/>
                </a:lnTo>
                <a:lnTo>
                  <a:pt x="1415427" y="123190"/>
                </a:lnTo>
                <a:lnTo>
                  <a:pt x="1407198" y="120650"/>
                </a:lnTo>
                <a:lnTo>
                  <a:pt x="1398955" y="119380"/>
                </a:lnTo>
                <a:lnTo>
                  <a:pt x="1394307" y="118110"/>
                </a:lnTo>
                <a:lnTo>
                  <a:pt x="1389659" y="116840"/>
                </a:lnTo>
                <a:lnTo>
                  <a:pt x="1366062" y="116840"/>
                </a:lnTo>
                <a:lnTo>
                  <a:pt x="1366062" y="119380"/>
                </a:lnTo>
                <a:lnTo>
                  <a:pt x="1365808" y="120650"/>
                </a:lnTo>
                <a:lnTo>
                  <a:pt x="1365478" y="121920"/>
                </a:lnTo>
                <a:lnTo>
                  <a:pt x="1363154" y="121920"/>
                </a:lnTo>
                <a:lnTo>
                  <a:pt x="1362151" y="120650"/>
                </a:lnTo>
                <a:lnTo>
                  <a:pt x="1363776" y="120650"/>
                </a:lnTo>
                <a:lnTo>
                  <a:pt x="1366062" y="119380"/>
                </a:lnTo>
                <a:lnTo>
                  <a:pt x="1366062" y="116840"/>
                </a:lnTo>
                <a:lnTo>
                  <a:pt x="1348028" y="116840"/>
                </a:lnTo>
                <a:lnTo>
                  <a:pt x="1350149" y="118110"/>
                </a:lnTo>
                <a:lnTo>
                  <a:pt x="1347152" y="118110"/>
                </a:lnTo>
                <a:lnTo>
                  <a:pt x="1347444" y="116840"/>
                </a:lnTo>
                <a:lnTo>
                  <a:pt x="1225194" y="116840"/>
                </a:lnTo>
                <a:lnTo>
                  <a:pt x="1227772" y="121920"/>
                </a:lnTo>
                <a:lnTo>
                  <a:pt x="1231138" y="121920"/>
                </a:lnTo>
                <a:lnTo>
                  <a:pt x="1244523" y="124460"/>
                </a:lnTo>
                <a:lnTo>
                  <a:pt x="1258798" y="124460"/>
                </a:lnTo>
                <a:lnTo>
                  <a:pt x="1259713" y="125730"/>
                </a:lnTo>
                <a:lnTo>
                  <a:pt x="1274508" y="125730"/>
                </a:lnTo>
                <a:lnTo>
                  <a:pt x="1276959" y="127000"/>
                </a:lnTo>
                <a:lnTo>
                  <a:pt x="1280198" y="127000"/>
                </a:lnTo>
                <a:lnTo>
                  <a:pt x="1280820" y="128270"/>
                </a:lnTo>
                <a:lnTo>
                  <a:pt x="1285265" y="128270"/>
                </a:lnTo>
                <a:lnTo>
                  <a:pt x="1289037" y="129540"/>
                </a:lnTo>
                <a:lnTo>
                  <a:pt x="1295692" y="129540"/>
                </a:lnTo>
                <a:lnTo>
                  <a:pt x="1298549" y="130810"/>
                </a:lnTo>
                <a:lnTo>
                  <a:pt x="1307401" y="132080"/>
                </a:lnTo>
                <a:lnTo>
                  <a:pt x="1313383" y="133350"/>
                </a:lnTo>
                <a:lnTo>
                  <a:pt x="1326222" y="134620"/>
                </a:lnTo>
                <a:lnTo>
                  <a:pt x="1340015" y="137160"/>
                </a:lnTo>
                <a:lnTo>
                  <a:pt x="1356258" y="139700"/>
                </a:lnTo>
                <a:lnTo>
                  <a:pt x="1370342" y="142240"/>
                </a:lnTo>
                <a:lnTo>
                  <a:pt x="1382217" y="144780"/>
                </a:lnTo>
                <a:lnTo>
                  <a:pt x="1390510" y="147320"/>
                </a:lnTo>
                <a:lnTo>
                  <a:pt x="1398803" y="148590"/>
                </a:lnTo>
                <a:lnTo>
                  <a:pt x="1407083" y="151130"/>
                </a:lnTo>
                <a:lnTo>
                  <a:pt x="1415326" y="152400"/>
                </a:lnTo>
                <a:lnTo>
                  <a:pt x="1438224" y="157480"/>
                </a:lnTo>
                <a:lnTo>
                  <a:pt x="1460817" y="165100"/>
                </a:lnTo>
                <a:lnTo>
                  <a:pt x="1498447" y="175260"/>
                </a:lnTo>
                <a:lnTo>
                  <a:pt x="1515402" y="180340"/>
                </a:lnTo>
                <a:lnTo>
                  <a:pt x="1524038" y="181610"/>
                </a:lnTo>
                <a:lnTo>
                  <a:pt x="1537081" y="185420"/>
                </a:lnTo>
                <a:lnTo>
                  <a:pt x="1541195" y="187960"/>
                </a:lnTo>
                <a:lnTo>
                  <a:pt x="1545602" y="189230"/>
                </a:lnTo>
                <a:lnTo>
                  <a:pt x="1552473" y="191770"/>
                </a:lnTo>
                <a:lnTo>
                  <a:pt x="1559382" y="193040"/>
                </a:lnTo>
                <a:lnTo>
                  <a:pt x="1573098" y="198120"/>
                </a:lnTo>
                <a:lnTo>
                  <a:pt x="1581492" y="200660"/>
                </a:lnTo>
                <a:lnTo>
                  <a:pt x="1589849" y="204470"/>
                </a:lnTo>
                <a:lnTo>
                  <a:pt x="1598180" y="207010"/>
                </a:lnTo>
                <a:lnTo>
                  <a:pt x="1606499" y="210820"/>
                </a:lnTo>
                <a:lnTo>
                  <a:pt x="1621777" y="215900"/>
                </a:lnTo>
                <a:lnTo>
                  <a:pt x="1629384" y="219710"/>
                </a:lnTo>
                <a:lnTo>
                  <a:pt x="1636941" y="222250"/>
                </a:lnTo>
                <a:lnTo>
                  <a:pt x="1670164" y="236220"/>
                </a:lnTo>
                <a:lnTo>
                  <a:pt x="1703158" y="251460"/>
                </a:lnTo>
                <a:lnTo>
                  <a:pt x="1712442" y="255270"/>
                </a:lnTo>
                <a:lnTo>
                  <a:pt x="1739633" y="270510"/>
                </a:lnTo>
                <a:lnTo>
                  <a:pt x="1747329" y="274320"/>
                </a:lnTo>
                <a:lnTo>
                  <a:pt x="1762531" y="284480"/>
                </a:lnTo>
                <a:lnTo>
                  <a:pt x="1769999" y="289560"/>
                </a:lnTo>
                <a:lnTo>
                  <a:pt x="1785734" y="299720"/>
                </a:lnTo>
                <a:lnTo>
                  <a:pt x="1793430" y="304800"/>
                </a:lnTo>
                <a:lnTo>
                  <a:pt x="1809813" y="318770"/>
                </a:lnTo>
                <a:lnTo>
                  <a:pt x="1818538" y="326390"/>
                </a:lnTo>
                <a:lnTo>
                  <a:pt x="1835670" y="341630"/>
                </a:lnTo>
                <a:lnTo>
                  <a:pt x="1841576" y="346710"/>
                </a:lnTo>
                <a:lnTo>
                  <a:pt x="1869808" y="381000"/>
                </a:lnTo>
                <a:lnTo>
                  <a:pt x="1889340" y="414020"/>
                </a:lnTo>
                <a:lnTo>
                  <a:pt x="1907870" y="461010"/>
                </a:lnTo>
                <a:lnTo>
                  <a:pt x="1912620" y="481330"/>
                </a:lnTo>
                <a:lnTo>
                  <a:pt x="1914436" y="487680"/>
                </a:lnTo>
                <a:lnTo>
                  <a:pt x="1917319" y="500380"/>
                </a:lnTo>
                <a:lnTo>
                  <a:pt x="1918741" y="514350"/>
                </a:lnTo>
                <a:lnTo>
                  <a:pt x="1919211" y="528320"/>
                </a:lnTo>
                <a:lnTo>
                  <a:pt x="1919122" y="549910"/>
                </a:lnTo>
                <a:lnTo>
                  <a:pt x="1918792" y="553720"/>
                </a:lnTo>
                <a:lnTo>
                  <a:pt x="1917903" y="565150"/>
                </a:lnTo>
                <a:lnTo>
                  <a:pt x="1918004" y="574040"/>
                </a:lnTo>
                <a:lnTo>
                  <a:pt x="1916176" y="580390"/>
                </a:lnTo>
                <a:lnTo>
                  <a:pt x="1913293" y="591820"/>
                </a:lnTo>
                <a:lnTo>
                  <a:pt x="1898459" y="637540"/>
                </a:lnTo>
                <a:lnTo>
                  <a:pt x="1886813" y="661670"/>
                </a:lnTo>
                <a:lnTo>
                  <a:pt x="1880628" y="674370"/>
                </a:lnTo>
                <a:lnTo>
                  <a:pt x="1873631" y="684530"/>
                </a:lnTo>
                <a:lnTo>
                  <a:pt x="1865439" y="694690"/>
                </a:lnTo>
                <a:lnTo>
                  <a:pt x="1857070" y="704850"/>
                </a:lnTo>
                <a:lnTo>
                  <a:pt x="1849551" y="715010"/>
                </a:lnTo>
                <a:lnTo>
                  <a:pt x="1845691" y="721360"/>
                </a:lnTo>
                <a:lnTo>
                  <a:pt x="1839544" y="726440"/>
                </a:lnTo>
                <a:lnTo>
                  <a:pt x="1834184" y="731520"/>
                </a:lnTo>
                <a:lnTo>
                  <a:pt x="1820214" y="745490"/>
                </a:lnTo>
                <a:lnTo>
                  <a:pt x="1806041" y="759460"/>
                </a:lnTo>
                <a:lnTo>
                  <a:pt x="1791347" y="773430"/>
                </a:lnTo>
                <a:lnTo>
                  <a:pt x="1775815" y="784860"/>
                </a:lnTo>
                <a:lnTo>
                  <a:pt x="1764982" y="793750"/>
                </a:lnTo>
                <a:lnTo>
                  <a:pt x="1757375" y="799134"/>
                </a:lnTo>
                <a:lnTo>
                  <a:pt x="1757375" y="815340"/>
                </a:lnTo>
                <a:lnTo>
                  <a:pt x="1756829" y="816610"/>
                </a:lnTo>
                <a:lnTo>
                  <a:pt x="1754378" y="814070"/>
                </a:lnTo>
                <a:lnTo>
                  <a:pt x="1755711" y="814070"/>
                </a:lnTo>
                <a:lnTo>
                  <a:pt x="1756537" y="815340"/>
                </a:lnTo>
                <a:lnTo>
                  <a:pt x="1757375" y="815340"/>
                </a:lnTo>
                <a:lnTo>
                  <a:pt x="1757375" y="799134"/>
                </a:lnTo>
                <a:lnTo>
                  <a:pt x="1743405" y="808990"/>
                </a:lnTo>
                <a:lnTo>
                  <a:pt x="1732534" y="817880"/>
                </a:lnTo>
                <a:lnTo>
                  <a:pt x="1726539" y="821690"/>
                </a:lnTo>
                <a:lnTo>
                  <a:pt x="1708023" y="833120"/>
                </a:lnTo>
                <a:lnTo>
                  <a:pt x="1704327" y="835558"/>
                </a:lnTo>
                <a:lnTo>
                  <a:pt x="1704327" y="855980"/>
                </a:lnTo>
                <a:lnTo>
                  <a:pt x="1703374" y="857250"/>
                </a:lnTo>
                <a:lnTo>
                  <a:pt x="1701457" y="857250"/>
                </a:lnTo>
                <a:lnTo>
                  <a:pt x="1696224" y="861060"/>
                </a:lnTo>
                <a:lnTo>
                  <a:pt x="1690992" y="863600"/>
                </a:lnTo>
                <a:lnTo>
                  <a:pt x="1685086" y="867410"/>
                </a:lnTo>
                <a:lnTo>
                  <a:pt x="1683385" y="867410"/>
                </a:lnTo>
                <a:lnTo>
                  <a:pt x="1683715" y="866140"/>
                </a:lnTo>
                <a:lnTo>
                  <a:pt x="1684007" y="866140"/>
                </a:lnTo>
                <a:lnTo>
                  <a:pt x="1684337" y="864870"/>
                </a:lnTo>
                <a:lnTo>
                  <a:pt x="1688325" y="862330"/>
                </a:lnTo>
                <a:lnTo>
                  <a:pt x="1691817" y="861060"/>
                </a:lnTo>
                <a:lnTo>
                  <a:pt x="1696847" y="857250"/>
                </a:lnTo>
                <a:lnTo>
                  <a:pt x="1698294" y="855980"/>
                </a:lnTo>
                <a:lnTo>
                  <a:pt x="1699958" y="855980"/>
                </a:lnTo>
                <a:lnTo>
                  <a:pt x="1701038" y="854710"/>
                </a:lnTo>
                <a:lnTo>
                  <a:pt x="1703781" y="854710"/>
                </a:lnTo>
                <a:lnTo>
                  <a:pt x="1704327" y="855980"/>
                </a:lnTo>
                <a:lnTo>
                  <a:pt x="1704327" y="835558"/>
                </a:lnTo>
                <a:lnTo>
                  <a:pt x="1690865" y="844423"/>
                </a:lnTo>
                <a:lnTo>
                  <a:pt x="1690865" y="853440"/>
                </a:lnTo>
                <a:lnTo>
                  <a:pt x="1690370" y="855980"/>
                </a:lnTo>
                <a:lnTo>
                  <a:pt x="1688998" y="855980"/>
                </a:lnTo>
                <a:lnTo>
                  <a:pt x="1688325" y="854710"/>
                </a:lnTo>
                <a:lnTo>
                  <a:pt x="1689531" y="854710"/>
                </a:lnTo>
                <a:lnTo>
                  <a:pt x="1690204" y="853440"/>
                </a:lnTo>
                <a:lnTo>
                  <a:pt x="1690865" y="853440"/>
                </a:lnTo>
                <a:lnTo>
                  <a:pt x="1690865" y="844423"/>
                </a:lnTo>
                <a:lnTo>
                  <a:pt x="1677162" y="853440"/>
                </a:lnTo>
                <a:lnTo>
                  <a:pt x="1662696" y="861060"/>
                </a:lnTo>
                <a:lnTo>
                  <a:pt x="1655356" y="866140"/>
                </a:lnTo>
                <a:lnTo>
                  <a:pt x="1647952" y="869950"/>
                </a:lnTo>
                <a:lnTo>
                  <a:pt x="1627416" y="880110"/>
                </a:lnTo>
                <a:lnTo>
                  <a:pt x="1599552" y="892810"/>
                </a:lnTo>
                <a:lnTo>
                  <a:pt x="1585137" y="900430"/>
                </a:lnTo>
                <a:lnTo>
                  <a:pt x="1576374" y="904240"/>
                </a:lnTo>
                <a:lnTo>
                  <a:pt x="1574507" y="904240"/>
                </a:lnTo>
                <a:lnTo>
                  <a:pt x="1564043" y="908050"/>
                </a:lnTo>
                <a:lnTo>
                  <a:pt x="1537284" y="919480"/>
                </a:lnTo>
                <a:lnTo>
                  <a:pt x="1534591" y="920750"/>
                </a:lnTo>
                <a:lnTo>
                  <a:pt x="1531810" y="922020"/>
                </a:lnTo>
                <a:lnTo>
                  <a:pt x="1529105" y="923290"/>
                </a:lnTo>
                <a:lnTo>
                  <a:pt x="1522031" y="925830"/>
                </a:lnTo>
                <a:lnTo>
                  <a:pt x="1514957" y="929640"/>
                </a:lnTo>
                <a:lnTo>
                  <a:pt x="1507871" y="932180"/>
                </a:lnTo>
                <a:lnTo>
                  <a:pt x="1500695" y="935990"/>
                </a:lnTo>
                <a:lnTo>
                  <a:pt x="1493050" y="938530"/>
                </a:lnTo>
                <a:lnTo>
                  <a:pt x="1485074" y="939800"/>
                </a:lnTo>
                <a:lnTo>
                  <a:pt x="1469618" y="944880"/>
                </a:lnTo>
                <a:lnTo>
                  <a:pt x="1462062" y="948690"/>
                </a:lnTo>
                <a:lnTo>
                  <a:pt x="1454454" y="951230"/>
                </a:lnTo>
                <a:lnTo>
                  <a:pt x="1436700" y="956310"/>
                </a:lnTo>
                <a:lnTo>
                  <a:pt x="1427797" y="960120"/>
                </a:lnTo>
                <a:lnTo>
                  <a:pt x="1382014" y="972820"/>
                </a:lnTo>
                <a:lnTo>
                  <a:pt x="1326362" y="986790"/>
                </a:lnTo>
                <a:lnTo>
                  <a:pt x="1311516" y="989330"/>
                </a:lnTo>
                <a:lnTo>
                  <a:pt x="1240269" y="1003300"/>
                </a:lnTo>
                <a:lnTo>
                  <a:pt x="1216431" y="1007110"/>
                </a:lnTo>
                <a:lnTo>
                  <a:pt x="1187564" y="1012190"/>
                </a:lnTo>
                <a:lnTo>
                  <a:pt x="1180833" y="1012190"/>
                </a:lnTo>
                <a:lnTo>
                  <a:pt x="1169695" y="1014234"/>
                </a:lnTo>
                <a:lnTo>
                  <a:pt x="1169695" y="1029970"/>
                </a:lnTo>
                <a:lnTo>
                  <a:pt x="1169695" y="1031240"/>
                </a:lnTo>
                <a:lnTo>
                  <a:pt x="1169403" y="1033780"/>
                </a:lnTo>
                <a:lnTo>
                  <a:pt x="1169238" y="1035050"/>
                </a:lnTo>
                <a:lnTo>
                  <a:pt x="1168869" y="1033780"/>
                </a:lnTo>
                <a:lnTo>
                  <a:pt x="1168031" y="1033780"/>
                </a:lnTo>
                <a:lnTo>
                  <a:pt x="1168082" y="1029970"/>
                </a:lnTo>
                <a:lnTo>
                  <a:pt x="1169695" y="1029970"/>
                </a:lnTo>
                <a:lnTo>
                  <a:pt x="1169695" y="1014234"/>
                </a:lnTo>
                <a:lnTo>
                  <a:pt x="1153083" y="1017270"/>
                </a:lnTo>
                <a:lnTo>
                  <a:pt x="1145476" y="1016000"/>
                </a:lnTo>
                <a:lnTo>
                  <a:pt x="1137831" y="1018540"/>
                </a:lnTo>
                <a:lnTo>
                  <a:pt x="1095133" y="1024890"/>
                </a:lnTo>
                <a:lnTo>
                  <a:pt x="1086815" y="1024890"/>
                </a:lnTo>
                <a:lnTo>
                  <a:pt x="1078484" y="1026160"/>
                </a:lnTo>
                <a:lnTo>
                  <a:pt x="1070165" y="1026160"/>
                </a:lnTo>
                <a:lnTo>
                  <a:pt x="1028788" y="1031240"/>
                </a:lnTo>
                <a:lnTo>
                  <a:pt x="1019238" y="1031240"/>
                </a:lnTo>
                <a:lnTo>
                  <a:pt x="1009675" y="1032510"/>
                </a:lnTo>
                <a:lnTo>
                  <a:pt x="1000099" y="1032510"/>
                </a:lnTo>
                <a:lnTo>
                  <a:pt x="990536" y="1033780"/>
                </a:lnTo>
                <a:lnTo>
                  <a:pt x="982116" y="1033780"/>
                </a:lnTo>
                <a:lnTo>
                  <a:pt x="973683" y="1035050"/>
                </a:lnTo>
                <a:lnTo>
                  <a:pt x="956843" y="1036320"/>
                </a:lnTo>
                <a:lnTo>
                  <a:pt x="932688" y="1037590"/>
                </a:lnTo>
                <a:lnTo>
                  <a:pt x="924648" y="1037590"/>
                </a:lnTo>
                <a:lnTo>
                  <a:pt x="914590" y="1038860"/>
                </a:lnTo>
                <a:lnTo>
                  <a:pt x="894499" y="1038860"/>
                </a:lnTo>
                <a:lnTo>
                  <a:pt x="884440" y="1040130"/>
                </a:lnTo>
                <a:lnTo>
                  <a:pt x="856361" y="1040130"/>
                </a:lnTo>
                <a:lnTo>
                  <a:pt x="837323" y="1041400"/>
                </a:lnTo>
                <a:lnTo>
                  <a:pt x="767372" y="1041400"/>
                </a:lnTo>
                <a:lnTo>
                  <a:pt x="745883" y="1040130"/>
                </a:lnTo>
                <a:lnTo>
                  <a:pt x="696468" y="1040130"/>
                </a:lnTo>
                <a:lnTo>
                  <a:pt x="692264" y="1038860"/>
                </a:lnTo>
                <a:lnTo>
                  <a:pt x="688073" y="1038860"/>
                </a:lnTo>
                <a:lnTo>
                  <a:pt x="641794" y="1036320"/>
                </a:lnTo>
                <a:lnTo>
                  <a:pt x="636066" y="1035050"/>
                </a:lnTo>
                <a:lnTo>
                  <a:pt x="608520" y="1035050"/>
                </a:lnTo>
                <a:lnTo>
                  <a:pt x="600100" y="1032510"/>
                </a:lnTo>
                <a:lnTo>
                  <a:pt x="591426" y="1031240"/>
                </a:lnTo>
                <a:lnTo>
                  <a:pt x="582676" y="1031240"/>
                </a:lnTo>
                <a:lnTo>
                  <a:pt x="574040" y="1029970"/>
                </a:lnTo>
                <a:lnTo>
                  <a:pt x="570141" y="1028700"/>
                </a:lnTo>
                <a:lnTo>
                  <a:pt x="565492" y="1029970"/>
                </a:lnTo>
                <a:lnTo>
                  <a:pt x="553440" y="1026160"/>
                </a:lnTo>
                <a:lnTo>
                  <a:pt x="545045" y="1026160"/>
                </a:lnTo>
                <a:lnTo>
                  <a:pt x="531799" y="1024890"/>
                </a:lnTo>
                <a:lnTo>
                  <a:pt x="515848" y="1022350"/>
                </a:lnTo>
                <a:lnTo>
                  <a:pt x="496531" y="1019810"/>
                </a:lnTo>
                <a:lnTo>
                  <a:pt x="474840" y="1016000"/>
                </a:lnTo>
                <a:lnTo>
                  <a:pt x="449719" y="1010920"/>
                </a:lnTo>
                <a:lnTo>
                  <a:pt x="432650" y="1007110"/>
                </a:lnTo>
                <a:lnTo>
                  <a:pt x="424116" y="1004570"/>
                </a:lnTo>
                <a:lnTo>
                  <a:pt x="410121" y="1002030"/>
                </a:lnTo>
                <a:lnTo>
                  <a:pt x="404482" y="1002030"/>
                </a:lnTo>
                <a:lnTo>
                  <a:pt x="388772" y="998220"/>
                </a:lnTo>
                <a:lnTo>
                  <a:pt x="378409" y="994410"/>
                </a:lnTo>
                <a:lnTo>
                  <a:pt x="368058" y="991870"/>
                </a:lnTo>
                <a:lnTo>
                  <a:pt x="349973" y="985520"/>
                </a:lnTo>
                <a:lnTo>
                  <a:pt x="342201" y="984250"/>
                </a:lnTo>
                <a:lnTo>
                  <a:pt x="327964" y="979170"/>
                </a:lnTo>
                <a:lnTo>
                  <a:pt x="321475" y="977900"/>
                </a:lnTo>
                <a:lnTo>
                  <a:pt x="314960" y="975360"/>
                </a:lnTo>
                <a:lnTo>
                  <a:pt x="308267" y="974090"/>
                </a:lnTo>
                <a:lnTo>
                  <a:pt x="301459" y="971550"/>
                </a:lnTo>
                <a:lnTo>
                  <a:pt x="288658" y="966470"/>
                </a:lnTo>
                <a:lnTo>
                  <a:pt x="282841" y="963930"/>
                </a:lnTo>
                <a:lnTo>
                  <a:pt x="276618" y="960120"/>
                </a:lnTo>
                <a:lnTo>
                  <a:pt x="265747" y="956310"/>
                </a:lnTo>
                <a:lnTo>
                  <a:pt x="243954" y="947420"/>
                </a:lnTo>
                <a:lnTo>
                  <a:pt x="233083" y="942340"/>
                </a:lnTo>
                <a:lnTo>
                  <a:pt x="225856" y="939800"/>
                </a:lnTo>
                <a:lnTo>
                  <a:pt x="218960" y="935990"/>
                </a:lnTo>
                <a:lnTo>
                  <a:pt x="207238" y="930910"/>
                </a:lnTo>
                <a:lnTo>
                  <a:pt x="202793" y="929640"/>
                </a:lnTo>
                <a:lnTo>
                  <a:pt x="198348" y="924560"/>
                </a:lnTo>
                <a:lnTo>
                  <a:pt x="196443" y="923290"/>
                </a:lnTo>
                <a:lnTo>
                  <a:pt x="194818" y="922020"/>
                </a:lnTo>
                <a:lnTo>
                  <a:pt x="181914" y="915670"/>
                </a:lnTo>
                <a:lnTo>
                  <a:pt x="168935" y="908050"/>
                </a:lnTo>
                <a:lnTo>
                  <a:pt x="162166" y="904240"/>
                </a:lnTo>
                <a:lnTo>
                  <a:pt x="156933" y="897890"/>
                </a:lnTo>
                <a:lnTo>
                  <a:pt x="148628" y="896620"/>
                </a:lnTo>
                <a:lnTo>
                  <a:pt x="147802" y="896620"/>
                </a:lnTo>
                <a:lnTo>
                  <a:pt x="146964" y="895350"/>
                </a:lnTo>
                <a:lnTo>
                  <a:pt x="114566" y="869950"/>
                </a:lnTo>
                <a:lnTo>
                  <a:pt x="102793" y="858520"/>
                </a:lnTo>
                <a:lnTo>
                  <a:pt x="97155" y="853440"/>
                </a:lnTo>
                <a:lnTo>
                  <a:pt x="86067" y="840740"/>
                </a:lnTo>
                <a:lnTo>
                  <a:pt x="80632" y="835660"/>
                </a:lnTo>
                <a:lnTo>
                  <a:pt x="76060" y="828040"/>
                </a:lnTo>
                <a:lnTo>
                  <a:pt x="70523" y="820420"/>
                </a:lnTo>
                <a:lnTo>
                  <a:pt x="65125" y="811530"/>
                </a:lnTo>
                <a:lnTo>
                  <a:pt x="59893" y="803910"/>
                </a:lnTo>
                <a:lnTo>
                  <a:pt x="54825" y="795020"/>
                </a:lnTo>
                <a:lnTo>
                  <a:pt x="49530" y="786130"/>
                </a:lnTo>
                <a:lnTo>
                  <a:pt x="44627" y="777240"/>
                </a:lnTo>
                <a:lnTo>
                  <a:pt x="40386" y="767080"/>
                </a:lnTo>
                <a:lnTo>
                  <a:pt x="37045" y="756920"/>
                </a:lnTo>
                <a:lnTo>
                  <a:pt x="33477" y="744220"/>
                </a:lnTo>
                <a:lnTo>
                  <a:pt x="31800" y="736600"/>
                </a:lnTo>
                <a:lnTo>
                  <a:pt x="30314" y="730250"/>
                </a:lnTo>
                <a:lnTo>
                  <a:pt x="24028" y="684530"/>
                </a:lnTo>
                <a:lnTo>
                  <a:pt x="24041" y="673100"/>
                </a:lnTo>
                <a:lnTo>
                  <a:pt x="24180" y="664210"/>
                </a:lnTo>
                <a:lnTo>
                  <a:pt x="24295" y="650240"/>
                </a:lnTo>
                <a:lnTo>
                  <a:pt x="29324" y="601980"/>
                </a:lnTo>
                <a:lnTo>
                  <a:pt x="31178" y="593090"/>
                </a:lnTo>
                <a:lnTo>
                  <a:pt x="33159" y="582930"/>
                </a:lnTo>
                <a:lnTo>
                  <a:pt x="43561" y="543560"/>
                </a:lnTo>
                <a:lnTo>
                  <a:pt x="60896" y="505460"/>
                </a:lnTo>
                <a:lnTo>
                  <a:pt x="66332" y="496570"/>
                </a:lnTo>
                <a:lnTo>
                  <a:pt x="71488" y="487680"/>
                </a:lnTo>
                <a:lnTo>
                  <a:pt x="92316" y="454660"/>
                </a:lnTo>
                <a:lnTo>
                  <a:pt x="104013" y="441960"/>
                </a:lnTo>
                <a:lnTo>
                  <a:pt x="104597" y="440690"/>
                </a:lnTo>
                <a:lnTo>
                  <a:pt x="104838" y="440690"/>
                </a:lnTo>
                <a:lnTo>
                  <a:pt x="110451" y="433070"/>
                </a:lnTo>
                <a:lnTo>
                  <a:pt x="115481" y="426720"/>
                </a:lnTo>
                <a:lnTo>
                  <a:pt x="122580" y="417830"/>
                </a:lnTo>
                <a:lnTo>
                  <a:pt x="125653" y="416560"/>
                </a:lnTo>
                <a:lnTo>
                  <a:pt x="127279" y="414020"/>
                </a:lnTo>
                <a:lnTo>
                  <a:pt x="164579" y="375920"/>
                </a:lnTo>
                <a:lnTo>
                  <a:pt x="199517" y="345440"/>
                </a:lnTo>
                <a:lnTo>
                  <a:pt x="203708" y="341630"/>
                </a:lnTo>
                <a:lnTo>
                  <a:pt x="207403" y="337820"/>
                </a:lnTo>
                <a:lnTo>
                  <a:pt x="211772" y="334010"/>
                </a:lnTo>
                <a:lnTo>
                  <a:pt x="217690" y="328930"/>
                </a:lnTo>
                <a:lnTo>
                  <a:pt x="223697" y="325120"/>
                </a:lnTo>
                <a:lnTo>
                  <a:pt x="229730" y="320040"/>
                </a:lnTo>
                <a:lnTo>
                  <a:pt x="235737" y="316230"/>
                </a:lnTo>
                <a:lnTo>
                  <a:pt x="240182" y="312420"/>
                </a:lnTo>
                <a:lnTo>
                  <a:pt x="244462" y="308610"/>
                </a:lnTo>
                <a:lnTo>
                  <a:pt x="254927" y="300990"/>
                </a:lnTo>
                <a:lnTo>
                  <a:pt x="266979" y="293370"/>
                </a:lnTo>
                <a:lnTo>
                  <a:pt x="270052" y="290830"/>
                </a:lnTo>
                <a:lnTo>
                  <a:pt x="272961" y="288290"/>
                </a:lnTo>
                <a:lnTo>
                  <a:pt x="281559" y="281940"/>
                </a:lnTo>
                <a:lnTo>
                  <a:pt x="287121" y="278130"/>
                </a:lnTo>
                <a:lnTo>
                  <a:pt x="298132" y="271780"/>
                </a:lnTo>
                <a:lnTo>
                  <a:pt x="301536" y="269240"/>
                </a:lnTo>
                <a:lnTo>
                  <a:pt x="303237" y="267970"/>
                </a:lnTo>
                <a:lnTo>
                  <a:pt x="305943" y="267970"/>
                </a:lnTo>
                <a:lnTo>
                  <a:pt x="307771" y="265430"/>
                </a:lnTo>
                <a:lnTo>
                  <a:pt x="310680" y="262890"/>
                </a:lnTo>
                <a:lnTo>
                  <a:pt x="313550" y="260350"/>
                </a:lnTo>
                <a:lnTo>
                  <a:pt x="321398" y="256540"/>
                </a:lnTo>
                <a:lnTo>
                  <a:pt x="325678" y="254000"/>
                </a:lnTo>
                <a:lnTo>
                  <a:pt x="329831" y="251460"/>
                </a:lnTo>
                <a:lnTo>
                  <a:pt x="337235" y="247650"/>
                </a:lnTo>
                <a:lnTo>
                  <a:pt x="359029" y="232410"/>
                </a:lnTo>
                <a:lnTo>
                  <a:pt x="365442" y="228600"/>
                </a:lnTo>
                <a:lnTo>
                  <a:pt x="371970" y="226060"/>
                </a:lnTo>
                <a:lnTo>
                  <a:pt x="385114" y="218440"/>
                </a:lnTo>
                <a:lnTo>
                  <a:pt x="404482" y="208280"/>
                </a:lnTo>
                <a:lnTo>
                  <a:pt x="410921" y="204470"/>
                </a:lnTo>
                <a:lnTo>
                  <a:pt x="415823" y="201930"/>
                </a:lnTo>
                <a:lnTo>
                  <a:pt x="420547" y="199390"/>
                </a:lnTo>
                <a:lnTo>
                  <a:pt x="425450" y="196850"/>
                </a:lnTo>
                <a:lnTo>
                  <a:pt x="427329" y="195580"/>
                </a:lnTo>
                <a:lnTo>
                  <a:pt x="429602" y="195580"/>
                </a:lnTo>
                <a:lnTo>
                  <a:pt x="437642" y="190500"/>
                </a:lnTo>
                <a:lnTo>
                  <a:pt x="443738" y="187960"/>
                </a:lnTo>
                <a:lnTo>
                  <a:pt x="455904" y="181610"/>
                </a:lnTo>
                <a:lnTo>
                  <a:pt x="459473" y="180340"/>
                </a:lnTo>
                <a:lnTo>
                  <a:pt x="462762" y="177800"/>
                </a:lnTo>
                <a:lnTo>
                  <a:pt x="466458" y="175260"/>
                </a:lnTo>
                <a:lnTo>
                  <a:pt x="469138" y="173990"/>
                </a:lnTo>
                <a:lnTo>
                  <a:pt x="471817" y="172720"/>
                </a:lnTo>
                <a:lnTo>
                  <a:pt x="477583" y="171450"/>
                </a:lnTo>
                <a:lnTo>
                  <a:pt x="480669" y="170180"/>
                </a:lnTo>
                <a:lnTo>
                  <a:pt x="489927" y="166370"/>
                </a:lnTo>
                <a:lnTo>
                  <a:pt x="494868" y="158750"/>
                </a:lnTo>
                <a:lnTo>
                  <a:pt x="504215" y="160020"/>
                </a:lnTo>
                <a:lnTo>
                  <a:pt x="507034" y="160020"/>
                </a:lnTo>
                <a:lnTo>
                  <a:pt x="508800" y="158750"/>
                </a:lnTo>
                <a:lnTo>
                  <a:pt x="510565" y="157480"/>
                </a:lnTo>
                <a:lnTo>
                  <a:pt x="520255" y="151130"/>
                </a:lnTo>
                <a:lnTo>
                  <a:pt x="529767" y="152400"/>
                </a:lnTo>
                <a:lnTo>
                  <a:pt x="530669" y="151130"/>
                </a:lnTo>
                <a:lnTo>
                  <a:pt x="535165" y="144780"/>
                </a:lnTo>
                <a:lnTo>
                  <a:pt x="536613" y="144780"/>
                </a:lnTo>
                <a:lnTo>
                  <a:pt x="544842" y="142240"/>
                </a:lnTo>
                <a:lnTo>
                  <a:pt x="565404" y="135890"/>
                </a:lnTo>
                <a:lnTo>
                  <a:pt x="566407" y="134620"/>
                </a:lnTo>
                <a:lnTo>
                  <a:pt x="567436" y="134620"/>
                </a:lnTo>
                <a:lnTo>
                  <a:pt x="571931" y="132080"/>
                </a:lnTo>
                <a:lnTo>
                  <a:pt x="575246" y="129540"/>
                </a:lnTo>
                <a:lnTo>
                  <a:pt x="583514" y="125730"/>
                </a:lnTo>
                <a:lnTo>
                  <a:pt x="588670" y="125730"/>
                </a:lnTo>
                <a:lnTo>
                  <a:pt x="597636" y="123190"/>
                </a:lnTo>
                <a:lnTo>
                  <a:pt x="601624" y="119380"/>
                </a:lnTo>
                <a:lnTo>
                  <a:pt x="605904" y="118110"/>
                </a:lnTo>
                <a:lnTo>
                  <a:pt x="607148" y="116840"/>
                </a:lnTo>
                <a:lnTo>
                  <a:pt x="608647" y="116840"/>
                </a:lnTo>
                <a:lnTo>
                  <a:pt x="616915" y="114300"/>
                </a:lnTo>
                <a:lnTo>
                  <a:pt x="624103" y="113030"/>
                </a:lnTo>
                <a:lnTo>
                  <a:pt x="630618" y="109220"/>
                </a:lnTo>
                <a:lnTo>
                  <a:pt x="634199" y="107950"/>
                </a:lnTo>
                <a:lnTo>
                  <a:pt x="637273" y="106680"/>
                </a:lnTo>
                <a:lnTo>
                  <a:pt x="648360" y="106680"/>
                </a:lnTo>
                <a:lnTo>
                  <a:pt x="650773" y="101600"/>
                </a:lnTo>
                <a:lnTo>
                  <a:pt x="653262" y="100330"/>
                </a:lnTo>
                <a:lnTo>
                  <a:pt x="662698" y="101600"/>
                </a:lnTo>
                <a:lnTo>
                  <a:pt x="664921" y="100330"/>
                </a:lnTo>
                <a:lnTo>
                  <a:pt x="669378" y="97790"/>
                </a:lnTo>
                <a:lnTo>
                  <a:pt x="672998" y="96520"/>
                </a:lnTo>
                <a:lnTo>
                  <a:pt x="683831" y="92710"/>
                </a:lnTo>
                <a:lnTo>
                  <a:pt x="693889" y="90170"/>
                </a:lnTo>
                <a:lnTo>
                  <a:pt x="700417" y="88900"/>
                </a:lnTo>
                <a:lnTo>
                  <a:pt x="714209" y="85090"/>
                </a:lnTo>
                <a:lnTo>
                  <a:pt x="721512" y="81280"/>
                </a:lnTo>
                <a:lnTo>
                  <a:pt x="728954" y="78740"/>
                </a:lnTo>
                <a:lnTo>
                  <a:pt x="730859" y="78740"/>
                </a:lnTo>
                <a:lnTo>
                  <a:pt x="737057" y="81280"/>
                </a:lnTo>
                <a:lnTo>
                  <a:pt x="739254" y="78740"/>
                </a:lnTo>
                <a:lnTo>
                  <a:pt x="741451" y="76200"/>
                </a:lnTo>
                <a:lnTo>
                  <a:pt x="746607" y="74930"/>
                </a:lnTo>
                <a:lnTo>
                  <a:pt x="753160" y="72390"/>
                </a:lnTo>
                <a:lnTo>
                  <a:pt x="759663" y="71120"/>
                </a:lnTo>
                <a:lnTo>
                  <a:pt x="772655" y="66040"/>
                </a:lnTo>
                <a:lnTo>
                  <a:pt x="777468" y="64770"/>
                </a:lnTo>
                <a:lnTo>
                  <a:pt x="782497" y="64770"/>
                </a:lnTo>
                <a:lnTo>
                  <a:pt x="792010" y="62230"/>
                </a:lnTo>
                <a:lnTo>
                  <a:pt x="796582" y="60960"/>
                </a:lnTo>
                <a:lnTo>
                  <a:pt x="808545" y="58420"/>
                </a:lnTo>
                <a:lnTo>
                  <a:pt x="816813" y="60960"/>
                </a:lnTo>
                <a:lnTo>
                  <a:pt x="819302" y="58420"/>
                </a:lnTo>
                <a:lnTo>
                  <a:pt x="823036" y="54610"/>
                </a:lnTo>
                <a:lnTo>
                  <a:pt x="829729" y="54610"/>
                </a:lnTo>
                <a:lnTo>
                  <a:pt x="836129" y="53340"/>
                </a:lnTo>
                <a:lnTo>
                  <a:pt x="844765" y="53340"/>
                </a:lnTo>
                <a:lnTo>
                  <a:pt x="846010" y="49530"/>
                </a:lnTo>
                <a:lnTo>
                  <a:pt x="848842" y="49530"/>
                </a:lnTo>
                <a:lnTo>
                  <a:pt x="855649" y="48260"/>
                </a:lnTo>
                <a:lnTo>
                  <a:pt x="859345" y="46990"/>
                </a:lnTo>
                <a:lnTo>
                  <a:pt x="863168" y="46990"/>
                </a:lnTo>
                <a:lnTo>
                  <a:pt x="870102" y="44450"/>
                </a:lnTo>
                <a:lnTo>
                  <a:pt x="876998" y="43180"/>
                </a:lnTo>
                <a:lnTo>
                  <a:pt x="889914" y="41910"/>
                </a:lnTo>
                <a:lnTo>
                  <a:pt x="896023" y="41910"/>
                </a:lnTo>
                <a:lnTo>
                  <a:pt x="901966" y="40640"/>
                </a:lnTo>
                <a:lnTo>
                  <a:pt x="938974" y="34290"/>
                </a:lnTo>
                <a:lnTo>
                  <a:pt x="946835" y="34290"/>
                </a:lnTo>
                <a:lnTo>
                  <a:pt x="960704" y="33020"/>
                </a:lnTo>
                <a:lnTo>
                  <a:pt x="966812" y="31750"/>
                </a:lnTo>
                <a:lnTo>
                  <a:pt x="972921" y="30480"/>
                </a:lnTo>
                <a:lnTo>
                  <a:pt x="979906" y="29210"/>
                </a:lnTo>
                <a:lnTo>
                  <a:pt x="986891" y="29210"/>
                </a:lnTo>
                <a:lnTo>
                  <a:pt x="1000836" y="26670"/>
                </a:lnTo>
                <a:lnTo>
                  <a:pt x="1011847" y="26670"/>
                </a:lnTo>
                <a:lnTo>
                  <a:pt x="1015492" y="21590"/>
                </a:lnTo>
                <a:lnTo>
                  <a:pt x="1016127" y="20320"/>
                </a:lnTo>
                <a:lnTo>
                  <a:pt x="1019695" y="20320"/>
                </a:lnTo>
                <a:lnTo>
                  <a:pt x="1020445" y="21590"/>
                </a:lnTo>
                <a:lnTo>
                  <a:pt x="1020279" y="22860"/>
                </a:lnTo>
                <a:lnTo>
                  <a:pt x="1020025" y="24130"/>
                </a:lnTo>
                <a:lnTo>
                  <a:pt x="1019276" y="24130"/>
                </a:lnTo>
                <a:lnTo>
                  <a:pt x="1018743" y="25400"/>
                </a:lnTo>
                <a:lnTo>
                  <a:pt x="1020152" y="25400"/>
                </a:lnTo>
                <a:lnTo>
                  <a:pt x="1021562" y="26670"/>
                </a:lnTo>
                <a:lnTo>
                  <a:pt x="1022934" y="26670"/>
                </a:lnTo>
                <a:lnTo>
                  <a:pt x="1032078" y="24130"/>
                </a:lnTo>
                <a:lnTo>
                  <a:pt x="1063332" y="24130"/>
                </a:lnTo>
                <a:lnTo>
                  <a:pt x="1072248" y="22860"/>
                </a:lnTo>
                <a:lnTo>
                  <a:pt x="1082332" y="22860"/>
                </a:lnTo>
                <a:lnTo>
                  <a:pt x="1087031" y="21590"/>
                </a:lnTo>
                <a:lnTo>
                  <a:pt x="1103541" y="21590"/>
                </a:lnTo>
                <a:lnTo>
                  <a:pt x="1110691" y="22860"/>
                </a:lnTo>
                <a:lnTo>
                  <a:pt x="1117739" y="22860"/>
                </a:lnTo>
                <a:lnTo>
                  <a:pt x="1124585" y="21590"/>
                </a:lnTo>
                <a:lnTo>
                  <a:pt x="1130922" y="20320"/>
                </a:lnTo>
                <a:lnTo>
                  <a:pt x="1155611" y="20320"/>
                </a:lnTo>
                <a:lnTo>
                  <a:pt x="1161465" y="21590"/>
                </a:lnTo>
                <a:lnTo>
                  <a:pt x="1164247" y="20320"/>
                </a:lnTo>
                <a:lnTo>
                  <a:pt x="1172565" y="16510"/>
                </a:lnTo>
                <a:lnTo>
                  <a:pt x="1179588" y="19050"/>
                </a:lnTo>
                <a:lnTo>
                  <a:pt x="1204429" y="19050"/>
                </a:lnTo>
                <a:lnTo>
                  <a:pt x="1228648" y="21590"/>
                </a:lnTo>
                <a:lnTo>
                  <a:pt x="1241272" y="24130"/>
                </a:lnTo>
                <a:lnTo>
                  <a:pt x="1251115" y="25400"/>
                </a:lnTo>
                <a:lnTo>
                  <a:pt x="1259014" y="25400"/>
                </a:lnTo>
                <a:lnTo>
                  <a:pt x="1259967" y="24130"/>
                </a:lnTo>
                <a:lnTo>
                  <a:pt x="1260754" y="22860"/>
                </a:lnTo>
                <a:lnTo>
                  <a:pt x="1259878" y="21590"/>
                </a:lnTo>
                <a:lnTo>
                  <a:pt x="1251445" y="21590"/>
                </a:lnTo>
                <a:lnTo>
                  <a:pt x="1249045" y="16510"/>
                </a:lnTo>
                <a:lnTo>
                  <a:pt x="1247851" y="13970"/>
                </a:lnTo>
                <a:lnTo>
                  <a:pt x="1247254" y="12700"/>
                </a:lnTo>
                <a:lnTo>
                  <a:pt x="1232268" y="12700"/>
                </a:lnTo>
                <a:lnTo>
                  <a:pt x="1198397" y="6350"/>
                </a:lnTo>
                <a:lnTo>
                  <a:pt x="1180274" y="5080"/>
                </a:lnTo>
                <a:lnTo>
                  <a:pt x="1146390" y="1270"/>
                </a:lnTo>
                <a:lnTo>
                  <a:pt x="1116533" y="1270"/>
                </a:lnTo>
                <a:lnTo>
                  <a:pt x="1106601" y="0"/>
                </a:lnTo>
                <a:lnTo>
                  <a:pt x="1081722" y="0"/>
                </a:lnTo>
                <a:lnTo>
                  <a:pt x="1057135" y="1270"/>
                </a:lnTo>
                <a:lnTo>
                  <a:pt x="1026668" y="1270"/>
                </a:lnTo>
                <a:lnTo>
                  <a:pt x="1008456" y="3810"/>
                </a:lnTo>
                <a:lnTo>
                  <a:pt x="977734" y="6350"/>
                </a:lnTo>
                <a:lnTo>
                  <a:pt x="966393" y="7620"/>
                </a:lnTo>
                <a:lnTo>
                  <a:pt x="961326" y="7620"/>
                </a:lnTo>
                <a:lnTo>
                  <a:pt x="956348" y="8890"/>
                </a:lnTo>
                <a:lnTo>
                  <a:pt x="933107" y="12700"/>
                </a:lnTo>
                <a:lnTo>
                  <a:pt x="924560" y="13970"/>
                </a:lnTo>
                <a:lnTo>
                  <a:pt x="923239" y="11430"/>
                </a:lnTo>
                <a:lnTo>
                  <a:pt x="922070" y="10160"/>
                </a:lnTo>
                <a:lnTo>
                  <a:pt x="922032" y="7620"/>
                </a:lnTo>
                <a:lnTo>
                  <a:pt x="920864" y="8890"/>
                </a:lnTo>
                <a:lnTo>
                  <a:pt x="919657" y="8890"/>
                </a:lnTo>
                <a:lnTo>
                  <a:pt x="916343" y="12700"/>
                </a:lnTo>
                <a:lnTo>
                  <a:pt x="914476" y="15240"/>
                </a:lnTo>
                <a:lnTo>
                  <a:pt x="907415" y="17780"/>
                </a:lnTo>
                <a:lnTo>
                  <a:pt x="902512" y="17780"/>
                </a:lnTo>
                <a:lnTo>
                  <a:pt x="891286" y="19050"/>
                </a:lnTo>
                <a:lnTo>
                  <a:pt x="878370" y="21590"/>
                </a:lnTo>
                <a:lnTo>
                  <a:pt x="877747" y="21704"/>
                </a:lnTo>
                <a:lnTo>
                  <a:pt x="877747" y="31750"/>
                </a:lnTo>
                <a:lnTo>
                  <a:pt x="876503" y="31750"/>
                </a:lnTo>
                <a:lnTo>
                  <a:pt x="875880" y="29210"/>
                </a:lnTo>
                <a:lnTo>
                  <a:pt x="876833" y="30480"/>
                </a:lnTo>
                <a:lnTo>
                  <a:pt x="877747" y="31750"/>
                </a:lnTo>
                <a:lnTo>
                  <a:pt x="877747" y="21704"/>
                </a:lnTo>
                <a:lnTo>
                  <a:pt x="863257" y="24130"/>
                </a:lnTo>
                <a:lnTo>
                  <a:pt x="851700" y="26670"/>
                </a:lnTo>
                <a:lnTo>
                  <a:pt x="847509" y="25400"/>
                </a:lnTo>
                <a:lnTo>
                  <a:pt x="843597" y="26670"/>
                </a:lnTo>
                <a:lnTo>
                  <a:pt x="836002" y="27940"/>
                </a:lnTo>
                <a:lnTo>
                  <a:pt x="828421" y="30480"/>
                </a:lnTo>
                <a:lnTo>
                  <a:pt x="810120" y="35560"/>
                </a:lnTo>
                <a:lnTo>
                  <a:pt x="806919" y="35560"/>
                </a:lnTo>
                <a:lnTo>
                  <a:pt x="803719" y="36830"/>
                </a:lnTo>
                <a:lnTo>
                  <a:pt x="788555" y="39370"/>
                </a:lnTo>
                <a:lnTo>
                  <a:pt x="780973" y="41910"/>
                </a:lnTo>
                <a:lnTo>
                  <a:pt x="773442" y="43180"/>
                </a:lnTo>
                <a:lnTo>
                  <a:pt x="765924" y="45720"/>
                </a:lnTo>
                <a:lnTo>
                  <a:pt x="750925" y="49530"/>
                </a:lnTo>
                <a:lnTo>
                  <a:pt x="743407" y="52070"/>
                </a:lnTo>
                <a:lnTo>
                  <a:pt x="733577" y="54610"/>
                </a:lnTo>
                <a:lnTo>
                  <a:pt x="713892" y="58420"/>
                </a:lnTo>
                <a:lnTo>
                  <a:pt x="704062" y="62230"/>
                </a:lnTo>
                <a:lnTo>
                  <a:pt x="697611" y="63500"/>
                </a:lnTo>
                <a:lnTo>
                  <a:pt x="691197" y="66040"/>
                </a:lnTo>
                <a:lnTo>
                  <a:pt x="684784" y="67310"/>
                </a:lnTo>
                <a:lnTo>
                  <a:pt x="678357" y="69850"/>
                </a:lnTo>
                <a:lnTo>
                  <a:pt x="670852" y="71120"/>
                </a:lnTo>
                <a:lnTo>
                  <a:pt x="648398" y="78740"/>
                </a:lnTo>
                <a:lnTo>
                  <a:pt x="623189" y="86360"/>
                </a:lnTo>
                <a:lnTo>
                  <a:pt x="610616" y="91440"/>
                </a:lnTo>
                <a:lnTo>
                  <a:pt x="596061" y="96520"/>
                </a:lnTo>
                <a:lnTo>
                  <a:pt x="593813" y="95250"/>
                </a:lnTo>
                <a:lnTo>
                  <a:pt x="585673" y="99060"/>
                </a:lnTo>
                <a:lnTo>
                  <a:pt x="579564" y="102870"/>
                </a:lnTo>
                <a:lnTo>
                  <a:pt x="573176" y="105410"/>
                </a:lnTo>
                <a:lnTo>
                  <a:pt x="561835" y="110490"/>
                </a:lnTo>
                <a:lnTo>
                  <a:pt x="539064" y="119380"/>
                </a:lnTo>
                <a:lnTo>
                  <a:pt x="527723" y="124460"/>
                </a:lnTo>
                <a:lnTo>
                  <a:pt x="499732" y="135890"/>
                </a:lnTo>
                <a:lnTo>
                  <a:pt x="484606" y="142240"/>
                </a:lnTo>
                <a:lnTo>
                  <a:pt x="482828" y="138430"/>
                </a:lnTo>
                <a:lnTo>
                  <a:pt x="481952" y="135890"/>
                </a:lnTo>
                <a:lnTo>
                  <a:pt x="479793" y="134620"/>
                </a:lnTo>
                <a:lnTo>
                  <a:pt x="477672" y="132080"/>
                </a:lnTo>
                <a:lnTo>
                  <a:pt x="475932" y="132080"/>
                </a:lnTo>
                <a:lnTo>
                  <a:pt x="476135" y="133350"/>
                </a:lnTo>
                <a:lnTo>
                  <a:pt x="478497" y="135890"/>
                </a:lnTo>
                <a:lnTo>
                  <a:pt x="480618" y="138430"/>
                </a:lnTo>
                <a:lnTo>
                  <a:pt x="482320" y="140970"/>
                </a:lnTo>
                <a:lnTo>
                  <a:pt x="483489" y="142240"/>
                </a:lnTo>
                <a:lnTo>
                  <a:pt x="484111" y="143510"/>
                </a:lnTo>
                <a:lnTo>
                  <a:pt x="476554" y="146050"/>
                </a:lnTo>
                <a:lnTo>
                  <a:pt x="472109" y="148590"/>
                </a:lnTo>
                <a:lnTo>
                  <a:pt x="462432" y="153670"/>
                </a:lnTo>
                <a:lnTo>
                  <a:pt x="457149" y="154940"/>
                </a:lnTo>
                <a:lnTo>
                  <a:pt x="446354" y="160642"/>
                </a:lnTo>
                <a:lnTo>
                  <a:pt x="446354" y="171450"/>
                </a:lnTo>
                <a:lnTo>
                  <a:pt x="445973" y="172720"/>
                </a:lnTo>
                <a:lnTo>
                  <a:pt x="445312" y="173990"/>
                </a:lnTo>
                <a:lnTo>
                  <a:pt x="444144" y="172720"/>
                </a:lnTo>
                <a:lnTo>
                  <a:pt x="442112" y="171450"/>
                </a:lnTo>
                <a:lnTo>
                  <a:pt x="446354" y="171450"/>
                </a:lnTo>
                <a:lnTo>
                  <a:pt x="446354" y="160642"/>
                </a:lnTo>
                <a:lnTo>
                  <a:pt x="445109" y="161290"/>
                </a:lnTo>
                <a:lnTo>
                  <a:pt x="438327" y="165100"/>
                </a:lnTo>
                <a:lnTo>
                  <a:pt x="427609" y="170180"/>
                </a:lnTo>
                <a:lnTo>
                  <a:pt x="425665" y="168910"/>
                </a:lnTo>
                <a:lnTo>
                  <a:pt x="424256" y="165100"/>
                </a:lnTo>
                <a:lnTo>
                  <a:pt x="423125" y="161290"/>
                </a:lnTo>
                <a:lnTo>
                  <a:pt x="421005" y="158750"/>
                </a:lnTo>
                <a:lnTo>
                  <a:pt x="419138" y="156210"/>
                </a:lnTo>
                <a:lnTo>
                  <a:pt x="416737" y="156210"/>
                </a:lnTo>
                <a:lnTo>
                  <a:pt x="416394" y="157480"/>
                </a:lnTo>
                <a:lnTo>
                  <a:pt x="418223" y="161290"/>
                </a:lnTo>
                <a:lnTo>
                  <a:pt x="419227" y="165100"/>
                </a:lnTo>
                <a:lnTo>
                  <a:pt x="424370" y="171450"/>
                </a:lnTo>
                <a:lnTo>
                  <a:pt x="422757" y="172720"/>
                </a:lnTo>
                <a:lnTo>
                  <a:pt x="416852" y="175260"/>
                </a:lnTo>
                <a:lnTo>
                  <a:pt x="412953" y="177800"/>
                </a:lnTo>
                <a:lnTo>
                  <a:pt x="409333" y="179070"/>
                </a:lnTo>
                <a:lnTo>
                  <a:pt x="373735" y="199390"/>
                </a:lnTo>
                <a:lnTo>
                  <a:pt x="367753" y="203200"/>
                </a:lnTo>
                <a:lnTo>
                  <a:pt x="355688" y="209550"/>
                </a:lnTo>
                <a:lnTo>
                  <a:pt x="349732" y="213360"/>
                </a:lnTo>
                <a:lnTo>
                  <a:pt x="335927" y="220980"/>
                </a:lnTo>
                <a:lnTo>
                  <a:pt x="314464" y="234950"/>
                </a:lnTo>
                <a:lnTo>
                  <a:pt x="285546" y="254215"/>
                </a:lnTo>
                <a:lnTo>
                  <a:pt x="285546" y="267970"/>
                </a:lnTo>
                <a:lnTo>
                  <a:pt x="285419" y="269240"/>
                </a:lnTo>
                <a:lnTo>
                  <a:pt x="282765" y="269240"/>
                </a:lnTo>
                <a:lnTo>
                  <a:pt x="281559" y="267970"/>
                </a:lnTo>
                <a:lnTo>
                  <a:pt x="285546" y="267970"/>
                </a:lnTo>
                <a:lnTo>
                  <a:pt x="285546" y="254215"/>
                </a:lnTo>
                <a:lnTo>
                  <a:pt x="280149" y="257810"/>
                </a:lnTo>
                <a:lnTo>
                  <a:pt x="262686" y="269240"/>
                </a:lnTo>
                <a:lnTo>
                  <a:pt x="256971" y="273050"/>
                </a:lnTo>
                <a:lnTo>
                  <a:pt x="250494" y="276860"/>
                </a:lnTo>
                <a:lnTo>
                  <a:pt x="231330" y="292100"/>
                </a:lnTo>
                <a:lnTo>
                  <a:pt x="224815" y="297180"/>
                </a:lnTo>
                <a:lnTo>
                  <a:pt x="176961" y="336550"/>
                </a:lnTo>
                <a:lnTo>
                  <a:pt x="168871" y="344170"/>
                </a:lnTo>
                <a:lnTo>
                  <a:pt x="160756" y="350520"/>
                </a:lnTo>
                <a:lnTo>
                  <a:pt x="152704" y="358140"/>
                </a:lnTo>
                <a:lnTo>
                  <a:pt x="144805" y="364490"/>
                </a:lnTo>
                <a:lnTo>
                  <a:pt x="138607" y="370840"/>
                </a:lnTo>
                <a:lnTo>
                  <a:pt x="132600" y="377190"/>
                </a:lnTo>
                <a:lnTo>
                  <a:pt x="120675" y="389890"/>
                </a:lnTo>
                <a:lnTo>
                  <a:pt x="117436" y="393700"/>
                </a:lnTo>
                <a:lnTo>
                  <a:pt x="113944" y="396240"/>
                </a:lnTo>
                <a:lnTo>
                  <a:pt x="105752" y="406400"/>
                </a:lnTo>
                <a:lnTo>
                  <a:pt x="100774" y="411480"/>
                </a:lnTo>
                <a:lnTo>
                  <a:pt x="90500" y="425450"/>
                </a:lnTo>
                <a:lnTo>
                  <a:pt x="85039" y="431800"/>
                </a:lnTo>
                <a:lnTo>
                  <a:pt x="79629" y="439420"/>
                </a:lnTo>
                <a:lnTo>
                  <a:pt x="74269" y="445770"/>
                </a:lnTo>
                <a:lnTo>
                  <a:pt x="69113" y="453390"/>
                </a:lnTo>
                <a:lnTo>
                  <a:pt x="64020" y="461010"/>
                </a:lnTo>
                <a:lnTo>
                  <a:pt x="51587" y="478790"/>
                </a:lnTo>
                <a:lnTo>
                  <a:pt x="49060" y="481330"/>
                </a:lnTo>
                <a:lnTo>
                  <a:pt x="44653" y="491490"/>
                </a:lnTo>
                <a:lnTo>
                  <a:pt x="42786" y="497840"/>
                </a:lnTo>
                <a:lnTo>
                  <a:pt x="40208" y="502920"/>
                </a:lnTo>
                <a:lnTo>
                  <a:pt x="35636" y="513080"/>
                </a:lnTo>
                <a:lnTo>
                  <a:pt x="30911" y="523240"/>
                </a:lnTo>
                <a:lnTo>
                  <a:pt x="26416" y="533400"/>
                </a:lnTo>
                <a:lnTo>
                  <a:pt x="12547" y="575310"/>
                </a:lnTo>
                <a:lnTo>
                  <a:pt x="4610" y="621030"/>
                </a:lnTo>
                <a:lnTo>
                  <a:pt x="2870" y="632460"/>
                </a:lnTo>
                <a:lnTo>
                  <a:pt x="1371" y="645160"/>
                </a:lnTo>
                <a:lnTo>
                  <a:pt x="495" y="656590"/>
                </a:lnTo>
                <a:lnTo>
                  <a:pt x="0" y="673100"/>
                </a:lnTo>
                <a:lnTo>
                  <a:pt x="25" y="689610"/>
                </a:lnTo>
                <a:lnTo>
                  <a:pt x="6908" y="744220"/>
                </a:lnTo>
                <a:lnTo>
                  <a:pt x="17411" y="781050"/>
                </a:lnTo>
                <a:lnTo>
                  <a:pt x="36449" y="819150"/>
                </a:lnTo>
                <a:lnTo>
                  <a:pt x="55041" y="847090"/>
                </a:lnTo>
                <a:lnTo>
                  <a:pt x="59944" y="853440"/>
                </a:lnTo>
                <a:lnTo>
                  <a:pt x="65163" y="861060"/>
                </a:lnTo>
                <a:lnTo>
                  <a:pt x="71031" y="867410"/>
                </a:lnTo>
                <a:lnTo>
                  <a:pt x="74561" y="869950"/>
                </a:lnTo>
                <a:lnTo>
                  <a:pt x="77838" y="873760"/>
                </a:lnTo>
                <a:lnTo>
                  <a:pt x="81254" y="877570"/>
                </a:lnTo>
                <a:lnTo>
                  <a:pt x="93014" y="889000"/>
                </a:lnTo>
                <a:lnTo>
                  <a:pt x="98933" y="895350"/>
                </a:lnTo>
                <a:lnTo>
                  <a:pt x="104965" y="900430"/>
                </a:lnTo>
                <a:lnTo>
                  <a:pt x="108712" y="904240"/>
                </a:lnTo>
                <a:lnTo>
                  <a:pt x="113449" y="906780"/>
                </a:lnTo>
                <a:lnTo>
                  <a:pt x="122580" y="913130"/>
                </a:lnTo>
                <a:lnTo>
                  <a:pt x="127355" y="916940"/>
                </a:lnTo>
                <a:lnTo>
                  <a:pt x="146735" y="929640"/>
                </a:lnTo>
                <a:lnTo>
                  <a:pt x="161340" y="939800"/>
                </a:lnTo>
                <a:lnTo>
                  <a:pt x="182930" y="951230"/>
                </a:lnTo>
                <a:lnTo>
                  <a:pt x="190169" y="956310"/>
                </a:lnTo>
                <a:lnTo>
                  <a:pt x="211709" y="967740"/>
                </a:lnTo>
                <a:lnTo>
                  <a:pt x="219087" y="971550"/>
                </a:lnTo>
                <a:lnTo>
                  <a:pt x="229539" y="976630"/>
                </a:lnTo>
                <a:lnTo>
                  <a:pt x="240131" y="980440"/>
                </a:lnTo>
                <a:lnTo>
                  <a:pt x="250748" y="985520"/>
                </a:lnTo>
                <a:lnTo>
                  <a:pt x="261327" y="989330"/>
                </a:lnTo>
                <a:lnTo>
                  <a:pt x="265734" y="991870"/>
                </a:lnTo>
                <a:lnTo>
                  <a:pt x="269722" y="994410"/>
                </a:lnTo>
                <a:lnTo>
                  <a:pt x="285356" y="999490"/>
                </a:lnTo>
                <a:lnTo>
                  <a:pt x="322440" y="1012190"/>
                </a:lnTo>
                <a:lnTo>
                  <a:pt x="326707" y="1010920"/>
                </a:lnTo>
                <a:lnTo>
                  <a:pt x="336854" y="1014730"/>
                </a:lnTo>
                <a:lnTo>
                  <a:pt x="344157" y="1017270"/>
                </a:lnTo>
                <a:lnTo>
                  <a:pt x="350926" y="1019810"/>
                </a:lnTo>
                <a:lnTo>
                  <a:pt x="367995" y="1024890"/>
                </a:lnTo>
                <a:lnTo>
                  <a:pt x="376605" y="1026160"/>
                </a:lnTo>
                <a:lnTo>
                  <a:pt x="385114" y="1028700"/>
                </a:lnTo>
                <a:lnTo>
                  <a:pt x="392430" y="1031240"/>
                </a:lnTo>
                <a:lnTo>
                  <a:pt x="399834" y="1032510"/>
                </a:lnTo>
                <a:lnTo>
                  <a:pt x="414693" y="1036320"/>
                </a:lnTo>
                <a:lnTo>
                  <a:pt x="429602" y="1038860"/>
                </a:lnTo>
                <a:lnTo>
                  <a:pt x="443903" y="1042670"/>
                </a:lnTo>
                <a:lnTo>
                  <a:pt x="450799" y="1043940"/>
                </a:lnTo>
                <a:lnTo>
                  <a:pt x="463296" y="1045210"/>
                </a:lnTo>
                <a:lnTo>
                  <a:pt x="474726" y="1047750"/>
                </a:lnTo>
                <a:lnTo>
                  <a:pt x="482485" y="1049020"/>
                </a:lnTo>
                <a:lnTo>
                  <a:pt x="490296" y="1049020"/>
                </a:lnTo>
                <a:lnTo>
                  <a:pt x="498005" y="1050290"/>
                </a:lnTo>
                <a:lnTo>
                  <a:pt x="505460" y="1052830"/>
                </a:lnTo>
                <a:lnTo>
                  <a:pt x="533882" y="1056640"/>
                </a:lnTo>
                <a:lnTo>
                  <a:pt x="543267" y="1059180"/>
                </a:lnTo>
                <a:lnTo>
                  <a:pt x="550075" y="1060450"/>
                </a:lnTo>
                <a:lnTo>
                  <a:pt x="557631" y="1060450"/>
                </a:lnTo>
                <a:lnTo>
                  <a:pt x="595896" y="1064260"/>
                </a:lnTo>
                <a:lnTo>
                  <a:pt x="606234" y="1065530"/>
                </a:lnTo>
                <a:lnTo>
                  <a:pt x="618426" y="1065530"/>
                </a:lnTo>
                <a:lnTo>
                  <a:pt x="655091" y="1069340"/>
                </a:lnTo>
                <a:lnTo>
                  <a:pt x="665187" y="1069340"/>
                </a:lnTo>
                <a:lnTo>
                  <a:pt x="675284" y="1070610"/>
                </a:lnTo>
                <a:lnTo>
                  <a:pt x="695464" y="1070610"/>
                </a:lnTo>
                <a:lnTo>
                  <a:pt x="709866" y="1071880"/>
                </a:lnTo>
                <a:lnTo>
                  <a:pt x="755408" y="1071880"/>
                </a:lnTo>
                <a:lnTo>
                  <a:pt x="758317" y="1070610"/>
                </a:lnTo>
                <a:lnTo>
                  <a:pt x="765886" y="1074420"/>
                </a:lnTo>
                <a:lnTo>
                  <a:pt x="771652" y="1071880"/>
                </a:lnTo>
                <a:lnTo>
                  <a:pt x="818019" y="1071880"/>
                </a:lnTo>
                <a:lnTo>
                  <a:pt x="831862" y="1070610"/>
                </a:lnTo>
                <a:lnTo>
                  <a:pt x="853325" y="1070610"/>
                </a:lnTo>
                <a:lnTo>
                  <a:pt x="884910" y="1069340"/>
                </a:lnTo>
                <a:lnTo>
                  <a:pt x="901344" y="1069340"/>
                </a:lnTo>
                <a:lnTo>
                  <a:pt x="907199" y="1068070"/>
                </a:lnTo>
                <a:lnTo>
                  <a:pt x="919543" y="1068070"/>
                </a:lnTo>
                <a:lnTo>
                  <a:pt x="924445" y="1065530"/>
                </a:lnTo>
                <a:lnTo>
                  <a:pt x="925766" y="1060450"/>
                </a:lnTo>
                <a:lnTo>
                  <a:pt x="927887" y="1066800"/>
                </a:lnTo>
                <a:lnTo>
                  <a:pt x="938974" y="1066800"/>
                </a:lnTo>
                <a:lnTo>
                  <a:pt x="946873" y="1065530"/>
                </a:lnTo>
                <a:lnTo>
                  <a:pt x="954760" y="1065530"/>
                </a:lnTo>
                <a:lnTo>
                  <a:pt x="964958" y="1064260"/>
                </a:lnTo>
                <a:lnTo>
                  <a:pt x="985316" y="1062990"/>
                </a:lnTo>
                <a:lnTo>
                  <a:pt x="1003198" y="1062990"/>
                </a:lnTo>
                <a:lnTo>
                  <a:pt x="1018654" y="1060450"/>
                </a:lnTo>
                <a:lnTo>
                  <a:pt x="1068374" y="1056640"/>
                </a:lnTo>
                <a:lnTo>
                  <a:pt x="1073277" y="1056640"/>
                </a:lnTo>
                <a:lnTo>
                  <a:pt x="1085824" y="1055370"/>
                </a:lnTo>
                <a:lnTo>
                  <a:pt x="1101242" y="1052830"/>
                </a:lnTo>
                <a:lnTo>
                  <a:pt x="1115364" y="1051560"/>
                </a:lnTo>
                <a:lnTo>
                  <a:pt x="1121803" y="1050290"/>
                </a:lnTo>
                <a:lnTo>
                  <a:pt x="1128153" y="1050290"/>
                </a:lnTo>
                <a:lnTo>
                  <a:pt x="1159103" y="1045210"/>
                </a:lnTo>
                <a:lnTo>
                  <a:pt x="1165529" y="1043940"/>
                </a:lnTo>
                <a:lnTo>
                  <a:pt x="1178433" y="1042670"/>
                </a:lnTo>
                <a:lnTo>
                  <a:pt x="1184859" y="1041400"/>
                </a:lnTo>
                <a:lnTo>
                  <a:pt x="1212811" y="1036320"/>
                </a:lnTo>
                <a:lnTo>
                  <a:pt x="1221816" y="1035050"/>
                </a:lnTo>
                <a:lnTo>
                  <a:pt x="1248829" y="1031240"/>
                </a:lnTo>
                <a:lnTo>
                  <a:pt x="1254912" y="1029970"/>
                </a:lnTo>
                <a:lnTo>
                  <a:pt x="1297190" y="1021080"/>
                </a:lnTo>
                <a:lnTo>
                  <a:pt x="1306385" y="1018540"/>
                </a:lnTo>
                <a:lnTo>
                  <a:pt x="1315605" y="1017270"/>
                </a:lnTo>
                <a:lnTo>
                  <a:pt x="1324825" y="1016000"/>
                </a:lnTo>
                <a:lnTo>
                  <a:pt x="1333576" y="1012190"/>
                </a:lnTo>
                <a:lnTo>
                  <a:pt x="1334325" y="1010920"/>
                </a:lnTo>
                <a:lnTo>
                  <a:pt x="1335570" y="1012190"/>
                </a:lnTo>
                <a:lnTo>
                  <a:pt x="1342923" y="1010920"/>
                </a:lnTo>
                <a:lnTo>
                  <a:pt x="1355712" y="1008380"/>
                </a:lnTo>
                <a:lnTo>
                  <a:pt x="1355966" y="1008380"/>
                </a:lnTo>
                <a:lnTo>
                  <a:pt x="1368259" y="1004570"/>
                </a:lnTo>
                <a:lnTo>
                  <a:pt x="1377937" y="1002030"/>
                </a:lnTo>
                <a:lnTo>
                  <a:pt x="1381518" y="1000760"/>
                </a:lnTo>
                <a:lnTo>
                  <a:pt x="1391437" y="998220"/>
                </a:lnTo>
                <a:lnTo>
                  <a:pt x="1397800" y="996950"/>
                </a:lnTo>
                <a:lnTo>
                  <a:pt x="1408518" y="993140"/>
                </a:lnTo>
                <a:lnTo>
                  <a:pt x="1412163" y="990600"/>
                </a:lnTo>
                <a:lnTo>
                  <a:pt x="1421472" y="990600"/>
                </a:lnTo>
                <a:lnTo>
                  <a:pt x="1429664" y="988060"/>
                </a:lnTo>
                <a:lnTo>
                  <a:pt x="1433525" y="986790"/>
                </a:lnTo>
                <a:lnTo>
                  <a:pt x="1437220" y="985520"/>
                </a:lnTo>
                <a:lnTo>
                  <a:pt x="1441081" y="984250"/>
                </a:lnTo>
                <a:lnTo>
                  <a:pt x="1448015" y="981710"/>
                </a:lnTo>
                <a:lnTo>
                  <a:pt x="1455166" y="980440"/>
                </a:lnTo>
                <a:lnTo>
                  <a:pt x="1468577" y="976630"/>
                </a:lnTo>
                <a:lnTo>
                  <a:pt x="1474901" y="974090"/>
                </a:lnTo>
                <a:lnTo>
                  <a:pt x="1481213" y="970280"/>
                </a:lnTo>
                <a:lnTo>
                  <a:pt x="1504327" y="962660"/>
                </a:lnTo>
                <a:lnTo>
                  <a:pt x="1515656" y="958850"/>
                </a:lnTo>
                <a:lnTo>
                  <a:pt x="1525943" y="952500"/>
                </a:lnTo>
                <a:lnTo>
                  <a:pt x="1526857" y="951230"/>
                </a:lnTo>
                <a:lnTo>
                  <a:pt x="1529981" y="951230"/>
                </a:lnTo>
                <a:lnTo>
                  <a:pt x="1543469" y="946150"/>
                </a:lnTo>
                <a:lnTo>
                  <a:pt x="1550162" y="944880"/>
                </a:lnTo>
                <a:lnTo>
                  <a:pt x="1556689" y="941070"/>
                </a:lnTo>
                <a:lnTo>
                  <a:pt x="1569173" y="935990"/>
                </a:lnTo>
                <a:lnTo>
                  <a:pt x="1593964" y="923290"/>
                </a:lnTo>
                <a:lnTo>
                  <a:pt x="1606499" y="918210"/>
                </a:lnTo>
                <a:lnTo>
                  <a:pt x="1615617" y="913130"/>
                </a:lnTo>
                <a:lnTo>
                  <a:pt x="1633385" y="902970"/>
                </a:lnTo>
                <a:lnTo>
                  <a:pt x="1642846" y="899160"/>
                </a:lnTo>
                <a:lnTo>
                  <a:pt x="1644967" y="892810"/>
                </a:lnTo>
                <a:lnTo>
                  <a:pt x="1651647" y="894080"/>
                </a:lnTo>
                <a:lnTo>
                  <a:pt x="1654454" y="892810"/>
                </a:lnTo>
                <a:lnTo>
                  <a:pt x="1662861" y="889000"/>
                </a:lnTo>
                <a:lnTo>
                  <a:pt x="1669059" y="883920"/>
                </a:lnTo>
                <a:lnTo>
                  <a:pt x="1684985" y="875030"/>
                </a:lnTo>
                <a:lnTo>
                  <a:pt x="1694370" y="869950"/>
                </a:lnTo>
                <a:lnTo>
                  <a:pt x="1698078" y="867410"/>
                </a:lnTo>
                <a:lnTo>
                  <a:pt x="1703628" y="863600"/>
                </a:lnTo>
                <a:lnTo>
                  <a:pt x="1712671" y="858520"/>
                </a:lnTo>
                <a:lnTo>
                  <a:pt x="1717789" y="854710"/>
                </a:lnTo>
                <a:lnTo>
                  <a:pt x="1719503" y="853440"/>
                </a:lnTo>
                <a:lnTo>
                  <a:pt x="1724621" y="849630"/>
                </a:lnTo>
                <a:lnTo>
                  <a:pt x="1736712" y="842010"/>
                </a:lnTo>
                <a:lnTo>
                  <a:pt x="1748751" y="833120"/>
                </a:lnTo>
                <a:lnTo>
                  <a:pt x="1760524" y="825500"/>
                </a:lnTo>
                <a:lnTo>
                  <a:pt x="1763522" y="822960"/>
                </a:lnTo>
                <a:lnTo>
                  <a:pt x="1765935" y="820420"/>
                </a:lnTo>
                <a:lnTo>
                  <a:pt x="1769503" y="817880"/>
                </a:lnTo>
                <a:lnTo>
                  <a:pt x="1771815" y="816610"/>
                </a:lnTo>
                <a:lnTo>
                  <a:pt x="1776450" y="814070"/>
                </a:lnTo>
                <a:lnTo>
                  <a:pt x="1783105" y="808990"/>
                </a:lnTo>
                <a:lnTo>
                  <a:pt x="1789557" y="802640"/>
                </a:lnTo>
                <a:lnTo>
                  <a:pt x="1795881" y="797560"/>
                </a:lnTo>
                <a:lnTo>
                  <a:pt x="1804301" y="789940"/>
                </a:lnTo>
                <a:lnTo>
                  <a:pt x="1812607" y="782320"/>
                </a:lnTo>
                <a:lnTo>
                  <a:pt x="1820837" y="773430"/>
                </a:lnTo>
                <a:lnTo>
                  <a:pt x="1830819" y="764540"/>
                </a:lnTo>
                <a:lnTo>
                  <a:pt x="1831606" y="762000"/>
                </a:lnTo>
                <a:lnTo>
                  <a:pt x="1833397" y="759460"/>
                </a:lnTo>
                <a:lnTo>
                  <a:pt x="1839379" y="754380"/>
                </a:lnTo>
                <a:lnTo>
                  <a:pt x="1845437" y="749300"/>
                </a:lnTo>
                <a:lnTo>
                  <a:pt x="1851482" y="742950"/>
                </a:lnTo>
                <a:lnTo>
                  <a:pt x="1857400" y="737870"/>
                </a:lnTo>
                <a:lnTo>
                  <a:pt x="1861515" y="734060"/>
                </a:lnTo>
                <a:lnTo>
                  <a:pt x="1865414" y="728980"/>
                </a:lnTo>
                <a:lnTo>
                  <a:pt x="1868246" y="723900"/>
                </a:lnTo>
                <a:lnTo>
                  <a:pt x="1871980" y="718820"/>
                </a:lnTo>
                <a:lnTo>
                  <a:pt x="1876183" y="712470"/>
                </a:lnTo>
                <a:lnTo>
                  <a:pt x="1880654" y="707390"/>
                </a:lnTo>
                <a:lnTo>
                  <a:pt x="1885238" y="702310"/>
                </a:lnTo>
                <a:lnTo>
                  <a:pt x="1893100" y="693420"/>
                </a:lnTo>
                <a:lnTo>
                  <a:pt x="1900199" y="683260"/>
                </a:lnTo>
                <a:lnTo>
                  <a:pt x="1906739" y="673100"/>
                </a:lnTo>
                <a:lnTo>
                  <a:pt x="1912899" y="661670"/>
                </a:lnTo>
                <a:lnTo>
                  <a:pt x="1916734" y="655320"/>
                </a:lnTo>
                <a:lnTo>
                  <a:pt x="1920494" y="648970"/>
                </a:lnTo>
                <a:lnTo>
                  <a:pt x="1923948" y="641350"/>
                </a:lnTo>
                <a:lnTo>
                  <a:pt x="1926894" y="635000"/>
                </a:lnTo>
                <a:lnTo>
                  <a:pt x="1930869" y="623570"/>
                </a:lnTo>
                <a:lnTo>
                  <a:pt x="1934502" y="612140"/>
                </a:lnTo>
                <a:lnTo>
                  <a:pt x="1941436" y="588010"/>
                </a:lnTo>
                <a:lnTo>
                  <a:pt x="1943519" y="581660"/>
                </a:lnTo>
                <a:lnTo>
                  <a:pt x="1946008" y="575310"/>
                </a:lnTo>
                <a:lnTo>
                  <a:pt x="1943188" y="566420"/>
                </a:lnTo>
                <a:lnTo>
                  <a:pt x="1943392" y="565150"/>
                </a:lnTo>
                <a:lnTo>
                  <a:pt x="1948586" y="557530"/>
                </a:lnTo>
                <a:lnTo>
                  <a:pt x="1948230" y="549910"/>
                </a:lnTo>
                <a:lnTo>
                  <a:pt x="1948205" y="547370"/>
                </a:lnTo>
                <a:lnTo>
                  <a:pt x="1948624" y="534670"/>
                </a:lnTo>
                <a:lnTo>
                  <a:pt x="1948332" y="528320"/>
                </a:lnTo>
                <a:lnTo>
                  <a:pt x="1948586" y="518160"/>
                </a:lnTo>
                <a:lnTo>
                  <a:pt x="1949665" y="514350"/>
                </a:lnTo>
                <a:close/>
              </a:path>
            </a:pathLst>
          </a:custGeom>
          <a:solidFill>
            <a:srgbClr val="000000"/>
          </a:solidFill>
        </p:spPr>
        <p:txBody>
          <a:bodyPr wrap="square" lIns="0" tIns="0" rIns="0" bIns="0" rtlCol="0"/>
          <a:lstStyle/>
          <a:p>
            <a:endParaRPr/>
          </a:p>
        </p:txBody>
      </p:sp>
      <p:grpSp>
        <p:nvGrpSpPr>
          <p:cNvPr id="6" name="object 6"/>
          <p:cNvGrpSpPr/>
          <p:nvPr/>
        </p:nvGrpSpPr>
        <p:grpSpPr>
          <a:xfrm>
            <a:off x="1751010" y="5010319"/>
            <a:ext cx="2769870" cy="3209290"/>
            <a:chOff x="1751010" y="5010319"/>
            <a:chExt cx="2769870" cy="3209290"/>
          </a:xfrm>
        </p:grpSpPr>
        <p:sp>
          <p:nvSpPr>
            <p:cNvPr id="7" name="object 7"/>
            <p:cNvSpPr/>
            <p:nvPr/>
          </p:nvSpPr>
          <p:spPr>
            <a:xfrm>
              <a:off x="2213083" y="7972708"/>
              <a:ext cx="3175" cy="1905"/>
            </a:xfrm>
            <a:custGeom>
              <a:avLst/>
              <a:gdLst/>
              <a:ahLst/>
              <a:cxnLst/>
              <a:rect l="l" t="t" r="r" b="b"/>
              <a:pathLst>
                <a:path w="3175" h="1904">
                  <a:moveTo>
                    <a:pt x="664" y="1330"/>
                  </a:moveTo>
                  <a:lnTo>
                    <a:pt x="0" y="1330"/>
                  </a:lnTo>
                  <a:lnTo>
                    <a:pt x="124" y="83"/>
                  </a:lnTo>
                  <a:lnTo>
                    <a:pt x="1079" y="0"/>
                  </a:lnTo>
                  <a:lnTo>
                    <a:pt x="1910" y="83"/>
                  </a:lnTo>
                  <a:lnTo>
                    <a:pt x="2783" y="124"/>
                  </a:lnTo>
                  <a:lnTo>
                    <a:pt x="2700" y="582"/>
                  </a:lnTo>
                  <a:lnTo>
                    <a:pt x="2201" y="1039"/>
                  </a:lnTo>
                  <a:lnTo>
                    <a:pt x="1287" y="1288"/>
                  </a:lnTo>
                  <a:lnTo>
                    <a:pt x="664" y="1330"/>
                  </a:lnTo>
                  <a:close/>
                </a:path>
              </a:pathLst>
            </a:custGeom>
            <a:solidFill>
              <a:srgbClr val="000000"/>
            </a:solidFill>
          </p:spPr>
          <p:txBody>
            <a:bodyPr wrap="square" lIns="0" tIns="0" rIns="0" bIns="0" rtlCol="0"/>
            <a:lstStyle/>
            <a:p>
              <a:endParaRPr/>
            </a:p>
          </p:txBody>
        </p:sp>
        <p:pic>
          <p:nvPicPr>
            <p:cNvPr id="8" name="object 8"/>
            <p:cNvPicPr/>
            <p:nvPr/>
          </p:nvPicPr>
          <p:blipFill>
            <a:blip r:embed="rId4" cstate="print"/>
            <a:stretch>
              <a:fillRect/>
            </a:stretch>
          </p:blipFill>
          <p:spPr>
            <a:xfrm>
              <a:off x="1751010" y="5010319"/>
              <a:ext cx="2769597" cy="3209106"/>
            </a:xfrm>
            <a:prstGeom prst="rect">
              <a:avLst/>
            </a:prstGeom>
          </p:spPr>
        </p:pic>
      </p:grpSp>
      <p:sp>
        <p:nvSpPr>
          <p:cNvPr id="9" name="object 9"/>
          <p:cNvSpPr txBox="1">
            <a:spLocks noGrp="1"/>
          </p:cNvSpPr>
          <p:nvPr>
            <p:ph type="title"/>
          </p:nvPr>
        </p:nvSpPr>
        <p:spPr>
          <a:xfrm>
            <a:off x="4138173" y="3863971"/>
            <a:ext cx="5121910" cy="1358900"/>
          </a:xfrm>
          <a:prstGeom prst="rect">
            <a:avLst/>
          </a:prstGeom>
        </p:spPr>
        <p:txBody>
          <a:bodyPr vert="horz" wrap="square" lIns="0" tIns="12700" rIns="0" bIns="0" rtlCol="0">
            <a:spAutoFit/>
          </a:bodyPr>
          <a:lstStyle/>
          <a:p>
            <a:pPr marL="219075" marR="5080" indent="-207010">
              <a:lnSpc>
                <a:spcPct val="115100"/>
              </a:lnSpc>
              <a:spcBef>
                <a:spcPts val="100"/>
              </a:spcBef>
            </a:pPr>
            <a:r>
              <a:rPr sz="3800" spc="245" dirty="0">
                <a:latin typeface="Cambria"/>
                <a:cs typeface="Cambria"/>
              </a:rPr>
              <a:t>G</a:t>
            </a:r>
            <a:r>
              <a:rPr sz="3800" spc="-120" dirty="0">
                <a:latin typeface="Cambria"/>
                <a:cs typeface="Cambria"/>
              </a:rPr>
              <a:t>r</a:t>
            </a:r>
            <a:r>
              <a:rPr sz="3800" spc="-140" dirty="0">
                <a:latin typeface="Cambria"/>
                <a:cs typeface="Cambria"/>
              </a:rPr>
              <a:t>ee</a:t>
            </a:r>
            <a:r>
              <a:rPr sz="3800" spc="-15" dirty="0">
                <a:latin typeface="Cambria"/>
                <a:cs typeface="Cambria"/>
              </a:rPr>
              <a:t>n</a:t>
            </a:r>
            <a:r>
              <a:rPr sz="3800" spc="-114" dirty="0">
                <a:latin typeface="Cambria"/>
                <a:cs typeface="Cambria"/>
              </a:rPr>
              <a:t> </a:t>
            </a:r>
            <a:r>
              <a:rPr sz="3800" spc="-70" dirty="0">
                <a:latin typeface="Cambria"/>
                <a:cs typeface="Cambria"/>
              </a:rPr>
              <a:t>c</a:t>
            </a:r>
            <a:r>
              <a:rPr sz="3800" spc="-120" dirty="0">
                <a:latin typeface="Cambria"/>
                <a:cs typeface="Cambria"/>
              </a:rPr>
              <a:t>o</a:t>
            </a:r>
            <a:r>
              <a:rPr sz="3800" spc="35" dirty="0">
                <a:latin typeface="Cambria"/>
                <a:cs typeface="Cambria"/>
              </a:rPr>
              <a:t>l</a:t>
            </a:r>
            <a:r>
              <a:rPr sz="3800" spc="-120" dirty="0">
                <a:latin typeface="Cambria"/>
                <a:cs typeface="Cambria"/>
              </a:rPr>
              <a:t>o</a:t>
            </a:r>
            <a:r>
              <a:rPr sz="3800" spc="-114" dirty="0">
                <a:latin typeface="Cambria"/>
                <a:cs typeface="Cambria"/>
              </a:rPr>
              <a:t>r </a:t>
            </a:r>
            <a:r>
              <a:rPr sz="3800" spc="15" dirty="0">
                <a:latin typeface="Cambria"/>
                <a:cs typeface="Cambria"/>
              </a:rPr>
              <a:t>i</a:t>
            </a:r>
            <a:r>
              <a:rPr sz="3800" spc="-20" dirty="0">
                <a:latin typeface="Cambria"/>
                <a:cs typeface="Cambria"/>
              </a:rPr>
              <a:t>n</a:t>
            </a:r>
            <a:r>
              <a:rPr sz="3800" spc="-80" dirty="0">
                <a:latin typeface="Cambria"/>
                <a:cs typeface="Cambria"/>
              </a:rPr>
              <a:t>d</a:t>
            </a:r>
            <a:r>
              <a:rPr sz="3800" spc="15" dirty="0">
                <a:latin typeface="Cambria"/>
                <a:cs typeface="Cambria"/>
              </a:rPr>
              <a:t>i</a:t>
            </a:r>
            <a:r>
              <a:rPr sz="3800" spc="-70" dirty="0">
                <a:latin typeface="Cambria"/>
                <a:cs typeface="Cambria"/>
              </a:rPr>
              <a:t>c</a:t>
            </a:r>
            <a:r>
              <a:rPr sz="3800" spc="-75" dirty="0">
                <a:latin typeface="Cambria"/>
                <a:cs typeface="Cambria"/>
              </a:rPr>
              <a:t>a</a:t>
            </a:r>
            <a:r>
              <a:rPr sz="3800" spc="-85" dirty="0">
                <a:latin typeface="Cambria"/>
                <a:cs typeface="Cambria"/>
              </a:rPr>
              <a:t>t</a:t>
            </a:r>
            <a:r>
              <a:rPr sz="3800" spc="-140" dirty="0">
                <a:latin typeface="Cambria"/>
                <a:cs typeface="Cambria"/>
              </a:rPr>
              <a:t>e</a:t>
            </a:r>
            <a:r>
              <a:rPr sz="3800" spc="-150" dirty="0">
                <a:latin typeface="Cambria"/>
                <a:cs typeface="Cambria"/>
              </a:rPr>
              <a:t>s</a:t>
            </a:r>
            <a:r>
              <a:rPr sz="3800" spc="-114" dirty="0">
                <a:latin typeface="Cambria"/>
                <a:cs typeface="Cambria"/>
              </a:rPr>
              <a:t> </a:t>
            </a:r>
            <a:r>
              <a:rPr sz="3800" spc="-85" dirty="0">
                <a:latin typeface="Cambria"/>
                <a:cs typeface="Cambria"/>
              </a:rPr>
              <a:t>t</a:t>
            </a:r>
            <a:r>
              <a:rPr sz="3800" spc="15" dirty="0">
                <a:latin typeface="Cambria"/>
                <a:cs typeface="Cambria"/>
              </a:rPr>
              <a:t>h</a:t>
            </a:r>
            <a:r>
              <a:rPr sz="3800" spc="-75" dirty="0">
                <a:latin typeface="Cambria"/>
                <a:cs typeface="Cambria"/>
              </a:rPr>
              <a:t>a</a:t>
            </a:r>
            <a:r>
              <a:rPr sz="3800" spc="-65" dirty="0">
                <a:latin typeface="Cambria"/>
                <a:cs typeface="Cambria"/>
              </a:rPr>
              <a:t>t  </a:t>
            </a:r>
            <a:r>
              <a:rPr sz="3800" spc="-125" dirty="0">
                <a:latin typeface="Cambria"/>
                <a:cs typeface="Cambria"/>
              </a:rPr>
              <a:t>y</a:t>
            </a:r>
            <a:r>
              <a:rPr sz="3800" spc="-120" dirty="0">
                <a:latin typeface="Cambria"/>
                <a:cs typeface="Cambria"/>
              </a:rPr>
              <a:t>o</a:t>
            </a:r>
            <a:r>
              <a:rPr sz="3800" dirty="0">
                <a:latin typeface="Cambria"/>
                <a:cs typeface="Cambria"/>
              </a:rPr>
              <a:t>u</a:t>
            </a:r>
            <a:r>
              <a:rPr sz="3800" spc="-114" dirty="0">
                <a:latin typeface="Cambria"/>
                <a:cs typeface="Cambria"/>
              </a:rPr>
              <a:t>r </a:t>
            </a:r>
            <a:r>
              <a:rPr sz="3800" spc="-45" dirty="0">
                <a:latin typeface="Cambria"/>
                <a:cs typeface="Cambria"/>
              </a:rPr>
              <a:t>b</a:t>
            </a:r>
            <a:r>
              <a:rPr sz="3800" dirty="0">
                <a:latin typeface="Cambria"/>
                <a:cs typeface="Cambria"/>
              </a:rPr>
              <a:t>u</a:t>
            </a:r>
            <a:r>
              <a:rPr sz="3800" spc="15" dirty="0">
                <a:latin typeface="Cambria"/>
                <a:cs typeface="Cambria"/>
              </a:rPr>
              <a:t>i</a:t>
            </a:r>
            <a:r>
              <a:rPr sz="3800" spc="35" dirty="0">
                <a:latin typeface="Cambria"/>
                <a:cs typeface="Cambria"/>
              </a:rPr>
              <a:t>l</a:t>
            </a:r>
            <a:r>
              <a:rPr sz="3800" spc="-75" dirty="0">
                <a:latin typeface="Cambria"/>
                <a:cs typeface="Cambria"/>
              </a:rPr>
              <a:t>d</a:t>
            </a:r>
            <a:r>
              <a:rPr sz="3800" spc="-114" dirty="0">
                <a:latin typeface="Cambria"/>
                <a:cs typeface="Cambria"/>
              </a:rPr>
              <a:t> </a:t>
            </a:r>
            <a:r>
              <a:rPr sz="3800" spc="15" dirty="0">
                <a:latin typeface="Cambria"/>
                <a:cs typeface="Cambria"/>
              </a:rPr>
              <a:t>i</a:t>
            </a:r>
            <a:r>
              <a:rPr sz="3800" spc="-150" dirty="0">
                <a:latin typeface="Cambria"/>
                <a:cs typeface="Cambria"/>
              </a:rPr>
              <a:t>s</a:t>
            </a:r>
            <a:r>
              <a:rPr sz="3800" spc="-114" dirty="0">
                <a:latin typeface="Cambria"/>
                <a:cs typeface="Cambria"/>
              </a:rPr>
              <a:t> </a:t>
            </a:r>
            <a:r>
              <a:rPr sz="3800" spc="-155" dirty="0">
                <a:latin typeface="Cambria"/>
                <a:cs typeface="Cambria"/>
              </a:rPr>
              <a:t>s</a:t>
            </a:r>
            <a:r>
              <a:rPr sz="3800" dirty="0">
                <a:latin typeface="Cambria"/>
                <a:cs typeface="Cambria"/>
              </a:rPr>
              <a:t>u</a:t>
            </a:r>
            <a:r>
              <a:rPr sz="3800" spc="-70" dirty="0">
                <a:latin typeface="Cambria"/>
                <a:cs typeface="Cambria"/>
              </a:rPr>
              <a:t>cc</a:t>
            </a:r>
            <a:r>
              <a:rPr sz="3800" spc="-140" dirty="0">
                <a:latin typeface="Cambria"/>
                <a:cs typeface="Cambria"/>
              </a:rPr>
              <a:t>e</a:t>
            </a:r>
            <a:r>
              <a:rPr sz="3800" spc="-155" dirty="0">
                <a:latin typeface="Cambria"/>
                <a:cs typeface="Cambria"/>
              </a:rPr>
              <a:t>ss</a:t>
            </a:r>
            <a:r>
              <a:rPr sz="3800" spc="-30" dirty="0">
                <a:latin typeface="Cambria"/>
                <a:cs typeface="Cambria"/>
              </a:rPr>
              <a:t>f</a:t>
            </a:r>
            <a:r>
              <a:rPr sz="3800" dirty="0">
                <a:latin typeface="Cambria"/>
                <a:cs typeface="Cambria"/>
              </a:rPr>
              <a:t>u</a:t>
            </a:r>
            <a:r>
              <a:rPr sz="3800" spc="35" dirty="0">
                <a:latin typeface="Cambria"/>
                <a:cs typeface="Cambria"/>
              </a:rPr>
              <a:t>l</a:t>
            </a:r>
            <a:r>
              <a:rPr sz="3800" spc="-30" dirty="0">
                <a:latin typeface="Cambria"/>
                <a:cs typeface="Cambria"/>
              </a:rPr>
              <a:t>.</a:t>
            </a:r>
            <a:endParaRPr sz="3800">
              <a:latin typeface="Cambria"/>
              <a:cs typeface="Cambri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880485" y="1200304"/>
              <a:ext cx="15935324" cy="8401049"/>
            </a:xfrm>
            <a:prstGeom prst="rect">
              <a:avLst/>
            </a:prstGeom>
          </p:spPr>
        </p:pic>
      </p:grpSp>
      <p:pic>
        <p:nvPicPr>
          <p:cNvPr id="5" name="object 5"/>
          <p:cNvPicPr/>
          <p:nvPr/>
        </p:nvPicPr>
        <p:blipFill>
          <a:blip r:embed="rId4" cstate="print"/>
          <a:stretch>
            <a:fillRect/>
          </a:stretch>
        </p:blipFill>
        <p:spPr>
          <a:xfrm>
            <a:off x="485774" y="536242"/>
            <a:ext cx="133349" cy="133349"/>
          </a:xfrm>
          <a:prstGeom prst="rect">
            <a:avLst/>
          </a:prstGeom>
        </p:spPr>
      </p:pic>
      <p:sp>
        <p:nvSpPr>
          <p:cNvPr id="6" name="object 6"/>
          <p:cNvSpPr txBox="1">
            <a:spLocks noGrp="1"/>
          </p:cNvSpPr>
          <p:nvPr>
            <p:ph type="title"/>
          </p:nvPr>
        </p:nvSpPr>
        <p:spPr>
          <a:xfrm>
            <a:off x="807640" y="241030"/>
            <a:ext cx="11396345" cy="604520"/>
          </a:xfrm>
          <a:prstGeom prst="rect">
            <a:avLst/>
          </a:prstGeom>
        </p:spPr>
        <p:txBody>
          <a:bodyPr vert="horz" wrap="square" lIns="0" tIns="12700" rIns="0" bIns="0" rtlCol="0">
            <a:spAutoFit/>
          </a:bodyPr>
          <a:lstStyle/>
          <a:p>
            <a:pPr marL="12700">
              <a:lnSpc>
                <a:spcPct val="100000"/>
              </a:lnSpc>
              <a:spcBef>
                <a:spcPts val="100"/>
              </a:spcBef>
            </a:pPr>
            <a:r>
              <a:rPr sz="3800" spc="-105" dirty="0">
                <a:latin typeface="Cambria"/>
                <a:cs typeface="Cambria"/>
              </a:rPr>
              <a:t>Paste</a:t>
            </a:r>
            <a:r>
              <a:rPr sz="3800" spc="-114" dirty="0">
                <a:latin typeface="Cambria"/>
                <a:cs typeface="Cambria"/>
              </a:rPr>
              <a:t> </a:t>
            </a:r>
            <a:r>
              <a:rPr sz="3800" spc="-70" dirty="0">
                <a:latin typeface="Cambria"/>
                <a:cs typeface="Cambria"/>
              </a:rPr>
              <a:t>the</a:t>
            </a:r>
            <a:r>
              <a:rPr sz="3800" spc="-110" dirty="0">
                <a:latin typeface="Cambria"/>
                <a:cs typeface="Cambria"/>
              </a:rPr>
              <a:t> </a:t>
            </a:r>
            <a:r>
              <a:rPr sz="3800" spc="-25" dirty="0">
                <a:latin typeface="Cambria"/>
                <a:cs typeface="Cambria"/>
              </a:rPr>
              <a:t>public</a:t>
            </a:r>
            <a:r>
              <a:rPr sz="3800" spc="-110" dirty="0">
                <a:latin typeface="Cambria"/>
                <a:cs typeface="Cambria"/>
              </a:rPr>
              <a:t> </a:t>
            </a:r>
            <a:r>
              <a:rPr sz="3800" spc="-55" dirty="0">
                <a:latin typeface="Cambria"/>
                <a:cs typeface="Cambria"/>
              </a:rPr>
              <a:t>IP</a:t>
            </a:r>
            <a:r>
              <a:rPr sz="3800" spc="-110" dirty="0">
                <a:latin typeface="Cambria"/>
                <a:cs typeface="Cambria"/>
              </a:rPr>
              <a:t> </a:t>
            </a:r>
            <a:r>
              <a:rPr sz="3800" spc="-70" dirty="0">
                <a:latin typeface="Cambria"/>
                <a:cs typeface="Cambria"/>
              </a:rPr>
              <a:t>on</a:t>
            </a:r>
            <a:r>
              <a:rPr sz="3800" spc="-110" dirty="0">
                <a:latin typeface="Cambria"/>
                <a:cs typeface="Cambria"/>
              </a:rPr>
              <a:t> </a:t>
            </a:r>
            <a:r>
              <a:rPr sz="3800" spc="-90" dirty="0">
                <a:latin typeface="Cambria"/>
                <a:cs typeface="Cambria"/>
              </a:rPr>
              <a:t>google</a:t>
            </a:r>
            <a:r>
              <a:rPr sz="3800" spc="-110" dirty="0">
                <a:latin typeface="Cambria"/>
                <a:cs typeface="Cambria"/>
              </a:rPr>
              <a:t> </a:t>
            </a:r>
            <a:r>
              <a:rPr sz="3800" spc="-100" dirty="0">
                <a:latin typeface="Cambria"/>
                <a:cs typeface="Cambria"/>
              </a:rPr>
              <a:t>to</a:t>
            </a:r>
            <a:r>
              <a:rPr sz="3800" spc="-114" dirty="0">
                <a:latin typeface="Cambria"/>
                <a:cs typeface="Cambria"/>
              </a:rPr>
              <a:t> </a:t>
            </a:r>
            <a:r>
              <a:rPr sz="3800" spc="-145" dirty="0">
                <a:latin typeface="Cambria"/>
                <a:cs typeface="Cambria"/>
              </a:rPr>
              <a:t>see</a:t>
            </a:r>
            <a:r>
              <a:rPr sz="3800" spc="-110" dirty="0">
                <a:latin typeface="Cambria"/>
                <a:cs typeface="Cambria"/>
              </a:rPr>
              <a:t> </a:t>
            </a:r>
            <a:r>
              <a:rPr sz="3800" spc="-70" dirty="0">
                <a:latin typeface="Cambria"/>
                <a:cs typeface="Cambria"/>
              </a:rPr>
              <a:t>the</a:t>
            </a:r>
            <a:r>
              <a:rPr sz="3800" spc="-110" dirty="0">
                <a:latin typeface="Cambria"/>
                <a:cs typeface="Cambria"/>
              </a:rPr>
              <a:t> </a:t>
            </a:r>
            <a:r>
              <a:rPr sz="3800" spc="-55" dirty="0">
                <a:latin typeface="Cambria"/>
                <a:cs typeface="Cambria"/>
              </a:rPr>
              <a:t>default</a:t>
            </a:r>
            <a:r>
              <a:rPr sz="3800" spc="-110" dirty="0">
                <a:latin typeface="Cambria"/>
                <a:cs typeface="Cambria"/>
              </a:rPr>
              <a:t> </a:t>
            </a:r>
            <a:r>
              <a:rPr sz="3800" spc="-65" dirty="0">
                <a:latin typeface="Cambria"/>
                <a:cs typeface="Cambria"/>
              </a:rPr>
              <a:t>httpd</a:t>
            </a:r>
            <a:r>
              <a:rPr sz="3800" spc="-110" dirty="0">
                <a:latin typeface="Cambria"/>
                <a:cs typeface="Cambria"/>
              </a:rPr>
              <a:t> </a:t>
            </a:r>
            <a:r>
              <a:rPr sz="3800" spc="-85" dirty="0">
                <a:latin typeface="Cambria"/>
                <a:cs typeface="Cambria"/>
              </a:rPr>
              <a:t>page.</a:t>
            </a:r>
            <a:endParaRPr sz="3800">
              <a:latin typeface="Cambria"/>
              <a:cs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4072" y="1028700"/>
            <a:ext cx="16685260" cy="7004050"/>
          </a:xfrm>
          <a:custGeom>
            <a:avLst/>
            <a:gdLst/>
            <a:ahLst/>
            <a:cxnLst/>
            <a:rect l="l" t="t" r="r" b="b"/>
            <a:pathLst>
              <a:path w="16685260" h="7004050">
                <a:moveTo>
                  <a:pt x="16685226" y="7003893"/>
                </a:moveTo>
                <a:lnTo>
                  <a:pt x="0" y="7003893"/>
                </a:lnTo>
                <a:lnTo>
                  <a:pt x="0" y="0"/>
                </a:lnTo>
                <a:lnTo>
                  <a:pt x="16685226" y="0"/>
                </a:lnTo>
                <a:lnTo>
                  <a:pt x="16685226" y="7003893"/>
                </a:lnTo>
                <a:close/>
              </a:path>
            </a:pathLst>
          </a:custGeom>
          <a:solidFill>
            <a:srgbClr val="F1F1F1"/>
          </a:solidFill>
        </p:spPr>
        <p:txBody>
          <a:bodyPr wrap="square" lIns="0" tIns="0" rIns="0" bIns="0" rtlCol="0"/>
          <a:lstStyle/>
          <a:p>
            <a:endParaRPr/>
          </a:p>
        </p:txBody>
      </p:sp>
      <p:sp>
        <p:nvSpPr>
          <p:cNvPr id="3" name="object 3"/>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4" name="object 4"/>
          <p:cNvSpPr/>
          <p:nvPr/>
        </p:nvSpPr>
        <p:spPr>
          <a:xfrm>
            <a:off x="16815486" y="6443052"/>
            <a:ext cx="1472565" cy="60325"/>
          </a:xfrm>
          <a:custGeom>
            <a:avLst/>
            <a:gdLst/>
            <a:ahLst/>
            <a:cxnLst/>
            <a:rect l="l" t="t" r="r" b="b"/>
            <a:pathLst>
              <a:path w="1472565" h="60325">
                <a:moveTo>
                  <a:pt x="0" y="59734"/>
                </a:moveTo>
                <a:lnTo>
                  <a:pt x="1472513" y="59734"/>
                </a:lnTo>
                <a:lnTo>
                  <a:pt x="1472513" y="0"/>
                </a:lnTo>
                <a:lnTo>
                  <a:pt x="341201" y="0"/>
                </a:lnTo>
                <a:lnTo>
                  <a:pt x="289997" y="1259"/>
                </a:lnTo>
                <a:lnTo>
                  <a:pt x="239563" y="5010"/>
                </a:lnTo>
                <a:lnTo>
                  <a:pt x="189933" y="11212"/>
                </a:lnTo>
                <a:lnTo>
                  <a:pt x="141135" y="19826"/>
                </a:lnTo>
                <a:lnTo>
                  <a:pt x="93196" y="30811"/>
                </a:lnTo>
                <a:lnTo>
                  <a:pt x="46142" y="44127"/>
                </a:lnTo>
                <a:lnTo>
                  <a:pt x="0" y="59734"/>
                </a:lnTo>
                <a:close/>
              </a:path>
            </a:pathLst>
          </a:custGeom>
          <a:solidFill>
            <a:srgbClr val="DDDEDE"/>
          </a:solidFill>
        </p:spPr>
        <p:txBody>
          <a:bodyPr wrap="square" lIns="0" tIns="0" rIns="0" bIns="0" rtlCol="0"/>
          <a:lstStyle/>
          <a:p>
            <a:endParaRPr/>
          </a:p>
        </p:txBody>
      </p:sp>
      <p:sp>
        <p:nvSpPr>
          <p:cNvPr id="5" name="object 5"/>
          <p:cNvSpPr/>
          <p:nvPr/>
        </p:nvSpPr>
        <p:spPr>
          <a:xfrm>
            <a:off x="16585457" y="6562521"/>
            <a:ext cx="1703070" cy="60325"/>
          </a:xfrm>
          <a:custGeom>
            <a:avLst/>
            <a:gdLst/>
            <a:ahLst/>
            <a:cxnLst/>
            <a:rect l="l" t="t" r="r" b="b"/>
            <a:pathLst>
              <a:path w="1703069" h="60325">
                <a:moveTo>
                  <a:pt x="0" y="59734"/>
                </a:moveTo>
                <a:lnTo>
                  <a:pt x="1702542" y="59734"/>
                </a:lnTo>
                <a:lnTo>
                  <a:pt x="1702542" y="0"/>
                </a:lnTo>
                <a:lnTo>
                  <a:pt x="96612" y="0"/>
                </a:lnTo>
                <a:lnTo>
                  <a:pt x="71596" y="13749"/>
                </a:lnTo>
                <a:lnTo>
                  <a:pt x="47155" y="28431"/>
                </a:lnTo>
                <a:lnTo>
                  <a:pt x="23290" y="43831"/>
                </a:lnTo>
                <a:lnTo>
                  <a:pt x="0" y="59734"/>
                </a:lnTo>
                <a:close/>
              </a:path>
            </a:pathLst>
          </a:custGeom>
          <a:solidFill>
            <a:srgbClr val="DDDEDE"/>
          </a:solidFill>
        </p:spPr>
        <p:txBody>
          <a:bodyPr wrap="square" lIns="0" tIns="0" rIns="0" bIns="0" rtlCol="0"/>
          <a:lstStyle/>
          <a:p>
            <a:endParaRPr/>
          </a:p>
        </p:txBody>
      </p:sp>
      <p:sp>
        <p:nvSpPr>
          <p:cNvPr id="6" name="object 6"/>
          <p:cNvSpPr/>
          <p:nvPr/>
        </p:nvSpPr>
        <p:spPr>
          <a:xfrm>
            <a:off x="16445138" y="6682756"/>
            <a:ext cx="1843405" cy="60325"/>
          </a:xfrm>
          <a:custGeom>
            <a:avLst/>
            <a:gdLst/>
            <a:ahLst/>
            <a:cxnLst/>
            <a:rect l="l" t="t" r="r" b="b"/>
            <a:pathLst>
              <a:path w="1843405" h="60325">
                <a:moveTo>
                  <a:pt x="0" y="59734"/>
                </a:moveTo>
                <a:lnTo>
                  <a:pt x="1842860" y="59734"/>
                </a:lnTo>
                <a:lnTo>
                  <a:pt x="1842860" y="0"/>
                </a:lnTo>
                <a:lnTo>
                  <a:pt x="63641" y="0"/>
                </a:lnTo>
                <a:lnTo>
                  <a:pt x="47227" y="14179"/>
                </a:lnTo>
                <a:lnTo>
                  <a:pt x="31245" y="29005"/>
                </a:lnTo>
                <a:lnTo>
                  <a:pt x="15550" y="44262"/>
                </a:lnTo>
                <a:lnTo>
                  <a:pt x="0" y="59734"/>
                </a:lnTo>
                <a:close/>
              </a:path>
            </a:pathLst>
          </a:custGeom>
          <a:solidFill>
            <a:srgbClr val="DDDEDE"/>
          </a:solidFill>
        </p:spPr>
        <p:txBody>
          <a:bodyPr wrap="square" lIns="0" tIns="0" rIns="0" bIns="0" rtlCol="0"/>
          <a:lstStyle/>
          <a:p>
            <a:endParaRPr/>
          </a:p>
        </p:txBody>
      </p:sp>
      <p:sp>
        <p:nvSpPr>
          <p:cNvPr id="7" name="object 7"/>
          <p:cNvSpPr/>
          <p:nvPr/>
        </p:nvSpPr>
        <p:spPr>
          <a:xfrm>
            <a:off x="16344693" y="6802991"/>
            <a:ext cx="1943735" cy="60325"/>
          </a:xfrm>
          <a:custGeom>
            <a:avLst/>
            <a:gdLst/>
            <a:ahLst/>
            <a:cxnLst/>
            <a:rect l="l" t="t" r="r" b="b"/>
            <a:pathLst>
              <a:path w="1943734" h="60325">
                <a:moveTo>
                  <a:pt x="0" y="59734"/>
                </a:moveTo>
                <a:lnTo>
                  <a:pt x="1943306" y="59734"/>
                </a:lnTo>
                <a:lnTo>
                  <a:pt x="1943306" y="0"/>
                </a:lnTo>
                <a:lnTo>
                  <a:pt x="46005" y="0"/>
                </a:lnTo>
                <a:lnTo>
                  <a:pt x="34073" y="14502"/>
                </a:lnTo>
                <a:lnTo>
                  <a:pt x="22427" y="29292"/>
                </a:lnTo>
                <a:lnTo>
                  <a:pt x="11070" y="44370"/>
                </a:lnTo>
                <a:lnTo>
                  <a:pt x="0" y="59734"/>
                </a:lnTo>
                <a:close/>
              </a:path>
            </a:pathLst>
          </a:custGeom>
          <a:solidFill>
            <a:srgbClr val="DDDEDE"/>
          </a:solidFill>
        </p:spPr>
        <p:txBody>
          <a:bodyPr wrap="square" lIns="0" tIns="0" rIns="0" bIns="0" rtlCol="0"/>
          <a:lstStyle/>
          <a:p>
            <a:endParaRPr/>
          </a:p>
        </p:txBody>
      </p:sp>
      <p:sp>
        <p:nvSpPr>
          <p:cNvPr id="8" name="object 8"/>
          <p:cNvSpPr/>
          <p:nvPr/>
        </p:nvSpPr>
        <p:spPr>
          <a:xfrm>
            <a:off x="16272617" y="6923227"/>
            <a:ext cx="2015489" cy="60325"/>
          </a:xfrm>
          <a:custGeom>
            <a:avLst/>
            <a:gdLst/>
            <a:ahLst/>
            <a:cxnLst/>
            <a:rect l="l" t="t" r="r" b="b"/>
            <a:pathLst>
              <a:path w="2015490" h="60325">
                <a:moveTo>
                  <a:pt x="0" y="59734"/>
                </a:moveTo>
                <a:lnTo>
                  <a:pt x="2015382" y="59734"/>
                </a:lnTo>
                <a:lnTo>
                  <a:pt x="2015382" y="0"/>
                </a:lnTo>
                <a:lnTo>
                  <a:pt x="33737" y="0"/>
                </a:lnTo>
                <a:lnTo>
                  <a:pt x="24799" y="14502"/>
                </a:lnTo>
                <a:lnTo>
                  <a:pt x="16293" y="29293"/>
                </a:lnTo>
                <a:lnTo>
                  <a:pt x="8074" y="44370"/>
                </a:lnTo>
                <a:lnTo>
                  <a:pt x="0" y="59734"/>
                </a:lnTo>
                <a:close/>
              </a:path>
            </a:pathLst>
          </a:custGeom>
          <a:solidFill>
            <a:srgbClr val="DDDEDE"/>
          </a:solidFill>
        </p:spPr>
        <p:txBody>
          <a:bodyPr wrap="square" lIns="0" tIns="0" rIns="0" bIns="0" rtlCol="0"/>
          <a:lstStyle/>
          <a:p>
            <a:endParaRPr/>
          </a:p>
        </p:txBody>
      </p:sp>
      <p:sp>
        <p:nvSpPr>
          <p:cNvPr id="9" name="object 9"/>
          <p:cNvSpPr/>
          <p:nvPr/>
        </p:nvSpPr>
        <p:spPr>
          <a:xfrm>
            <a:off x="16220478" y="7043461"/>
            <a:ext cx="2067560" cy="60325"/>
          </a:xfrm>
          <a:custGeom>
            <a:avLst/>
            <a:gdLst/>
            <a:ahLst/>
            <a:cxnLst/>
            <a:rect l="l" t="t" r="r" b="b"/>
            <a:pathLst>
              <a:path w="2067559" h="60325">
                <a:moveTo>
                  <a:pt x="0" y="59734"/>
                </a:moveTo>
                <a:lnTo>
                  <a:pt x="2067522" y="59734"/>
                </a:lnTo>
                <a:lnTo>
                  <a:pt x="2067522" y="0"/>
                </a:lnTo>
                <a:lnTo>
                  <a:pt x="23769" y="0"/>
                </a:lnTo>
                <a:lnTo>
                  <a:pt x="17467" y="14502"/>
                </a:lnTo>
                <a:lnTo>
                  <a:pt x="11309" y="29292"/>
                </a:lnTo>
                <a:lnTo>
                  <a:pt x="5439" y="44370"/>
                </a:lnTo>
                <a:lnTo>
                  <a:pt x="0" y="59734"/>
                </a:lnTo>
                <a:close/>
              </a:path>
            </a:pathLst>
          </a:custGeom>
          <a:solidFill>
            <a:srgbClr val="DDDEDE"/>
          </a:solidFill>
        </p:spPr>
        <p:txBody>
          <a:bodyPr wrap="square" lIns="0" tIns="0" rIns="0" bIns="0" rtlCol="0"/>
          <a:lstStyle/>
          <a:p>
            <a:endParaRPr/>
          </a:p>
        </p:txBody>
      </p:sp>
      <p:sp>
        <p:nvSpPr>
          <p:cNvPr id="10" name="object 10"/>
          <p:cNvSpPr/>
          <p:nvPr/>
        </p:nvSpPr>
        <p:spPr>
          <a:xfrm>
            <a:off x="16186740" y="7162930"/>
            <a:ext cx="2101850" cy="60325"/>
          </a:xfrm>
          <a:custGeom>
            <a:avLst/>
            <a:gdLst/>
            <a:ahLst/>
            <a:cxnLst/>
            <a:rect l="l" t="t" r="r" b="b"/>
            <a:pathLst>
              <a:path w="2101850" h="60325">
                <a:moveTo>
                  <a:pt x="0" y="59734"/>
                </a:moveTo>
                <a:lnTo>
                  <a:pt x="2101259" y="59734"/>
                </a:lnTo>
                <a:lnTo>
                  <a:pt x="2101259" y="0"/>
                </a:lnTo>
                <a:lnTo>
                  <a:pt x="14568" y="0"/>
                </a:lnTo>
                <a:lnTo>
                  <a:pt x="10674" y="14610"/>
                </a:lnTo>
                <a:lnTo>
                  <a:pt x="6996" y="29580"/>
                </a:lnTo>
                <a:lnTo>
                  <a:pt x="3462" y="44693"/>
                </a:lnTo>
                <a:lnTo>
                  <a:pt x="0" y="59734"/>
                </a:lnTo>
                <a:close/>
              </a:path>
            </a:pathLst>
          </a:custGeom>
          <a:solidFill>
            <a:srgbClr val="DDDEDE"/>
          </a:solidFill>
        </p:spPr>
        <p:txBody>
          <a:bodyPr wrap="square" lIns="0" tIns="0" rIns="0" bIns="0" rtlCol="0"/>
          <a:lstStyle/>
          <a:p>
            <a:endParaRPr/>
          </a:p>
        </p:txBody>
      </p:sp>
      <p:sp>
        <p:nvSpPr>
          <p:cNvPr id="11" name="object 11"/>
          <p:cNvSpPr/>
          <p:nvPr/>
        </p:nvSpPr>
        <p:spPr>
          <a:xfrm>
            <a:off x="16168337" y="7283166"/>
            <a:ext cx="2120265" cy="60325"/>
          </a:xfrm>
          <a:custGeom>
            <a:avLst/>
            <a:gdLst/>
            <a:ahLst/>
            <a:cxnLst/>
            <a:rect l="l" t="t" r="r" b="b"/>
            <a:pathLst>
              <a:path w="2120265" h="60325">
                <a:moveTo>
                  <a:pt x="0" y="59734"/>
                </a:moveTo>
                <a:lnTo>
                  <a:pt x="2119662" y="59734"/>
                </a:lnTo>
                <a:lnTo>
                  <a:pt x="2119662" y="0"/>
                </a:lnTo>
                <a:lnTo>
                  <a:pt x="6900" y="0"/>
                </a:lnTo>
                <a:lnTo>
                  <a:pt x="4744" y="14610"/>
                </a:lnTo>
                <a:lnTo>
                  <a:pt x="2875" y="29580"/>
                </a:lnTo>
                <a:lnTo>
                  <a:pt x="1293" y="44693"/>
                </a:lnTo>
                <a:lnTo>
                  <a:pt x="0" y="59734"/>
                </a:lnTo>
                <a:close/>
              </a:path>
            </a:pathLst>
          </a:custGeom>
          <a:solidFill>
            <a:srgbClr val="DDDEDE"/>
          </a:solidFill>
        </p:spPr>
        <p:txBody>
          <a:bodyPr wrap="square" lIns="0" tIns="0" rIns="0" bIns="0" rtlCol="0"/>
          <a:lstStyle/>
          <a:p>
            <a:endParaRPr/>
          </a:p>
        </p:txBody>
      </p:sp>
      <p:sp>
        <p:nvSpPr>
          <p:cNvPr id="12" name="object 12"/>
          <p:cNvSpPr/>
          <p:nvPr/>
        </p:nvSpPr>
        <p:spPr>
          <a:xfrm>
            <a:off x="16164497" y="7403502"/>
            <a:ext cx="2124075" cy="59690"/>
          </a:xfrm>
          <a:custGeom>
            <a:avLst/>
            <a:gdLst/>
            <a:ahLst/>
            <a:cxnLst/>
            <a:rect l="l" t="t" r="r" b="b"/>
            <a:pathLst>
              <a:path w="2124075" h="59690">
                <a:moveTo>
                  <a:pt x="2123490" y="0"/>
                </a:moveTo>
                <a:lnTo>
                  <a:pt x="0" y="0"/>
                </a:lnTo>
                <a:lnTo>
                  <a:pt x="0" y="29197"/>
                </a:lnTo>
                <a:lnTo>
                  <a:pt x="50" y="36804"/>
                </a:lnTo>
                <a:lnTo>
                  <a:pt x="368" y="36804"/>
                </a:lnTo>
                <a:lnTo>
                  <a:pt x="368" y="52031"/>
                </a:lnTo>
                <a:lnTo>
                  <a:pt x="711" y="52031"/>
                </a:lnTo>
                <a:lnTo>
                  <a:pt x="711" y="59651"/>
                </a:lnTo>
                <a:lnTo>
                  <a:pt x="2123490" y="59651"/>
                </a:lnTo>
                <a:lnTo>
                  <a:pt x="2123490" y="52031"/>
                </a:lnTo>
                <a:lnTo>
                  <a:pt x="2123490" y="36804"/>
                </a:lnTo>
                <a:lnTo>
                  <a:pt x="2123490" y="29197"/>
                </a:lnTo>
                <a:lnTo>
                  <a:pt x="2123490" y="0"/>
                </a:lnTo>
                <a:close/>
              </a:path>
            </a:pathLst>
          </a:custGeom>
          <a:solidFill>
            <a:srgbClr val="DDDEDE"/>
          </a:solidFill>
        </p:spPr>
        <p:txBody>
          <a:bodyPr wrap="square" lIns="0" tIns="0" rIns="0" bIns="0" rtlCol="0"/>
          <a:lstStyle/>
          <a:p>
            <a:endParaRPr/>
          </a:p>
        </p:txBody>
      </p:sp>
      <p:sp>
        <p:nvSpPr>
          <p:cNvPr id="13" name="object 13"/>
          <p:cNvSpPr/>
          <p:nvPr/>
        </p:nvSpPr>
        <p:spPr>
          <a:xfrm>
            <a:off x="16169104" y="7522871"/>
            <a:ext cx="2118995" cy="60325"/>
          </a:xfrm>
          <a:custGeom>
            <a:avLst/>
            <a:gdLst/>
            <a:ahLst/>
            <a:cxnLst/>
            <a:rect l="l" t="t" r="r" b="b"/>
            <a:pathLst>
              <a:path w="2118994" h="60325">
                <a:moveTo>
                  <a:pt x="6900" y="59734"/>
                </a:moveTo>
                <a:lnTo>
                  <a:pt x="2118895" y="59734"/>
                </a:lnTo>
                <a:lnTo>
                  <a:pt x="2118895" y="0"/>
                </a:lnTo>
                <a:lnTo>
                  <a:pt x="0" y="0"/>
                </a:lnTo>
                <a:lnTo>
                  <a:pt x="1293" y="14933"/>
                </a:lnTo>
                <a:lnTo>
                  <a:pt x="2875" y="29867"/>
                </a:lnTo>
                <a:lnTo>
                  <a:pt x="4744" y="44800"/>
                </a:lnTo>
                <a:lnTo>
                  <a:pt x="6900" y="59734"/>
                </a:lnTo>
                <a:close/>
              </a:path>
            </a:pathLst>
          </a:custGeom>
          <a:solidFill>
            <a:srgbClr val="DDDEDE"/>
          </a:solidFill>
        </p:spPr>
        <p:txBody>
          <a:bodyPr wrap="square" lIns="0" tIns="0" rIns="0" bIns="0" rtlCol="0"/>
          <a:lstStyle/>
          <a:p>
            <a:endParaRPr/>
          </a:p>
        </p:txBody>
      </p:sp>
      <p:sp>
        <p:nvSpPr>
          <p:cNvPr id="14" name="object 14"/>
          <p:cNvSpPr/>
          <p:nvPr/>
        </p:nvSpPr>
        <p:spPr>
          <a:xfrm>
            <a:off x="16187506" y="7643106"/>
            <a:ext cx="2100580" cy="60325"/>
          </a:xfrm>
          <a:custGeom>
            <a:avLst/>
            <a:gdLst/>
            <a:ahLst/>
            <a:cxnLst/>
            <a:rect l="l" t="t" r="r" b="b"/>
            <a:pathLst>
              <a:path w="2100580" h="60325">
                <a:moveTo>
                  <a:pt x="14568" y="59734"/>
                </a:moveTo>
                <a:lnTo>
                  <a:pt x="2100492" y="59734"/>
                </a:lnTo>
                <a:lnTo>
                  <a:pt x="2100492" y="0"/>
                </a:lnTo>
                <a:lnTo>
                  <a:pt x="0" y="0"/>
                </a:lnTo>
                <a:lnTo>
                  <a:pt x="3138" y="14933"/>
                </a:lnTo>
                <a:lnTo>
                  <a:pt x="6709" y="29867"/>
                </a:lnTo>
                <a:lnTo>
                  <a:pt x="14568" y="59734"/>
                </a:lnTo>
                <a:close/>
              </a:path>
            </a:pathLst>
          </a:custGeom>
          <a:solidFill>
            <a:srgbClr val="DDDEDE"/>
          </a:solidFill>
        </p:spPr>
        <p:txBody>
          <a:bodyPr wrap="square" lIns="0" tIns="0" rIns="0" bIns="0" rtlCol="0"/>
          <a:lstStyle/>
          <a:p>
            <a:endParaRPr/>
          </a:p>
        </p:txBody>
      </p:sp>
      <p:sp>
        <p:nvSpPr>
          <p:cNvPr id="15" name="object 15"/>
          <p:cNvSpPr/>
          <p:nvPr/>
        </p:nvSpPr>
        <p:spPr>
          <a:xfrm>
            <a:off x="16221243" y="7763341"/>
            <a:ext cx="2066925" cy="60325"/>
          </a:xfrm>
          <a:custGeom>
            <a:avLst/>
            <a:gdLst/>
            <a:ahLst/>
            <a:cxnLst/>
            <a:rect l="l" t="t" r="r" b="b"/>
            <a:pathLst>
              <a:path w="2066925" h="60325">
                <a:moveTo>
                  <a:pt x="23769" y="59734"/>
                </a:moveTo>
                <a:lnTo>
                  <a:pt x="2066755" y="59734"/>
                </a:lnTo>
                <a:lnTo>
                  <a:pt x="2066755" y="0"/>
                </a:lnTo>
                <a:lnTo>
                  <a:pt x="0" y="0"/>
                </a:lnTo>
                <a:lnTo>
                  <a:pt x="5762" y="14933"/>
                </a:lnTo>
                <a:lnTo>
                  <a:pt x="17575" y="44800"/>
                </a:lnTo>
                <a:lnTo>
                  <a:pt x="23769" y="59734"/>
                </a:lnTo>
                <a:close/>
              </a:path>
            </a:pathLst>
          </a:custGeom>
          <a:solidFill>
            <a:srgbClr val="DDDEDE"/>
          </a:solidFill>
        </p:spPr>
        <p:txBody>
          <a:bodyPr wrap="square" lIns="0" tIns="0" rIns="0" bIns="0" rtlCol="0"/>
          <a:lstStyle/>
          <a:p>
            <a:endParaRPr/>
          </a:p>
        </p:txBody>
      </p:sp>
      <p:sp>
        <p:nvSpPr>
          <p:cNvPr id="16" name="object 16"/>
          <p:cNvSpPr/>
          <p:nvPr/>
        </p:nvSpPr>
        <p:spPr>
          <a:xfrm>
            <a:off x="16271851" y="7883576"/>
            <a:ext cx="2016760" cy="60325"/>
          </a:xfrm>
          <a:custGeom>
            <a:avLst/>
            <a:gdLst/>
            <a:ahLst/>
            <a:cxnLst/>
            <a:rect l="l" t="t" r="r" b="b"/>
            <a:pathLst>
              <a:path w="2016759" h="60325">
                <a:moveTo>
                  <a:pt x="33737" y="59734"/>
                </a:moveTo>
                <a:lnTo>
                  <a:pt x="2016148" y="59734"/>
                </a:lnTo>
                <a:lnTo>
                  <a:pt x="2016148" y="0"/>
                </a:lnTo>
                <a:lnTo>
                  <a:pt x="0" y="0"/>
                </a:lnTo>
                <a:lnTo>
                  <a:pt x="8182" y="14933"/>
                </a:lnTo>
                <a:lnTo>
                  <a:pt x="16581" y="29867"/>
                </a:lnTo>
                <a:lnTo>
                  <a:pt x="33737" y="59734"/>
                </a:lnTo>
                <a:close/>
              </a:path>
            </a:pathLst>
          </a:custGeom>
          <a:solidFill>
            <a:srgbClr val="DDDEDE"/>
          </a:solidFill>
        </p:spPr>
        <p:txBody>
          <a:bodyPr wrap="square" lIns="0" tIns="0" rIns="0" bIns="0" rtlCol="0"/>
          <a:lstStyle/>
          <a:p>
            <a:endParaRPr/>
          </a:p>
        </p:txBody>
      </p:sp>
      <p:sp>
        <p:nvSpPr>
          <p:cNvPr id="17" name="object 17"/>
          <p:cNvSpPr/>
          <p:nvPr/>
        </p:nvSpPr>
        <p:spPr>
          <a:xfrm>
            <a:off x="16344693" y="8003811"/>
            <a:ext cx="1943735" cy="60325"/>
          </a:xfrm>
          <a:custGeom>
            <a:avLst/>
            <a:gdLst/>
            <a:ahLst/>
            <a:cxnLst/>
            <a:rect l="l" t="t" r="r" b="b"/>
            <a:pathLst>
              <a:path w="1943734" h="60325">
                <a:moveTo>
                  <a:pt x="46005" y="59734"/>
                </a:moveTo>
                <a:lnTo>
                  <a:pt x="1943306" y="59734"/>
                </a:lnTo>
                <a:lnTo>
                  <a:pt x="1943306" y="0"/>
                </a:lnTo>
                <a:lnTo>
                  <a:pt x="0" y="0"/>
                </a:lnTo>
                <a:lnTo>
                  <a:pt x="11070" y="15041"/>
                </a:lnTo>
                <a:lnTo>
                  <a:pt x="22427" y="30154"/>
                </a:lnTo>
                <a:lnTo>
                  <a:pt x="34073" y="45124"/>
                </a:lnTo>
                <a:lnTo>
                  <a:pt x="46005" y="59734"/>
                </a:lnTo>
                <a:close/>
              </a:path>
            </a:pathLst>
          </a:custGeom>
          <a:solidFill>
            <a:srgbClr val="DDDEDE"/>
          </a:solidFill>
        </p:spPr>
        <p:txBody>
          <a:bodyPr wrap="square" lIns="0" tIns="0" rIns="0" bIns="0" rtlCol="0"/>
          <a:lstStyle/>
          <a:p>
            <a:endParaRPr/>
          </a:p>
        </p:txBody>
      </p:sp>
      <p:sp>
        <p:nvSpPr>
          <p:cNvPr id="18" name="object 18"/>
          <p:cNvSpPr/>
          <p:nvPr/>
        </p:nvSpPr>
        <p:spPr>
          <a:xfrm>
            <a:off x="16445138" y="8123280"/>
            <a:ext cx="1843405" cy="60325"/>
          </a:xfrm>
          <a:custGeom>
            <a:avLst/>
            <a:gdLst/>
            <a:ahLst/>
            <a:cxnLst/>
            <a:rect l="l" t="t" r="r" b="b"/>
            <a:pathLst>
              <a:path w="1843405" h="60325">
                <a:moveTo>
                  <a:pt x="63641" y="59734"/>
                </a:moveTo>
                <a:lnTo>
                  <a:pt x="1842860" y="59734"/>
                </a:lnTo>
                <a:lnTo>
                  <a:pt x="1842860" y="0"/>
                </a:lnTo>
                <a:lnTo>
                  <a:pt x="0" y="0"/>
                </a:lnTo>
                <a:lnTo>
                  <a:pt x="15227" y="15364"/>
                </a:lnTo>
                <a:lnTo>
                  <a:pt x="30958" y="30441"/>
                </a:lnTo>
                <a:lnTo>
                  <a:pt x="47119" y="45231"/>
                </a:lnTo>
                <a:lnTo>
                  <a:pt x="63641" y="59734"/>
                </a:lnTo>
                <a:close/>
              </a:path>
            </a:pathLst>
          </a:custGeom>
          <a:solidFill>
            <a:srgbClr val="DDDEDE"/>
          </a:solidFill>
        </p:spPr>
        <p:txBody>
          <a:bodyPr wrap="square" lIns="0" tIns="0" rIns="0" bIns="0" rtlCol="0"/>
          <a:lstStyle/>
          <a:p>
            <a:endParaRPr/>
          </a:p>
        </p:txBody>
      </p:sp>
      <p:sp>
        <p:nvSpPr>
          <p:cNvPr id="19" name="object 19"/>
          <p:cNvSpPr/>
          <p:nvPr/>
        </p:nvSpPr>
        <p:spPr>
          <a:xfrm>
            <a:off x="16585457" y="8243516"/>
            <a:ext cx="1703070" cy="60325"/>
          </a:xfrm>
          <a:custGeom>
            <a:avLst/>
            <a:gdLst/>
            <a:ahLst/>
            <a:cxnLst/>
            <a:rect l="l" t="t" r="r" b="b"/>
            <a:pathLst>
              <a:path w="1703069" h="60325">
                <a:moveTo>
                  <a:pt x="96612" y="59734"/>
                </a:moveTo>
                <a:lnTo>
                  <a:pt x="1702542" y="59734"/>
                </a:lnTo>
                <a:lnTo>
                  <a:pt x="1702542" y="0"/>
                </a:lnTo>
                <a:lnTo>
                  <a:pt x="0" y="0"/>
                </a:lnTo>
                <a:lnTo>
                  <a:pt x="23290" y="15795"/>
                </a:lnTo>
                <a:lnTo>
                  <a:pt x="47156" y="31016"/>
                </a:lnTo>
                <a:lnTo>
                  <a:pt x="71596" y="45662"/>
                </a:lnTo>
                <a:lnTo>
                  <a:pt x="96612" y="59734"/>
                </a:lnTo>
                <a:close/>
              </a:path>
            </a:pathLst>
          </a:custGeom>
          <a:solidFill>
            <a:srgbClr val="DDDEDE"/>
          </a:solidFill>
        </p:spPr>
        <p:txBody>
          <a:bodyPr wrap="square" lIns="0" tIns="0" rIns="0" bIns="0" rtlCol="0"/>
          <a:lstStyle/>
          <a:p>
            <a:endParaRPr/>
          </a:p>
        </p:txBody>
      </p:sp>
      <p:sp>
        <p:nvSpPr>
          <p:cNvPr id="20" name="object 20"/>
          <p:cNvSpPr/>
          <p:nvPr/>
        </p:nvSpPr>
        <p:spPr>
          <a:xfrm>
            <a:off x="16814719" y="8363751"/>
            <a:ext cx="1473835" cy="60960"/>
          </a:xfrm>
          <a:custGeom>
            <a:avLst/>
            <a:gdLst/>
            <a:ahLst/>
            <a:cxnLst/>
            <a:rect l="l" t="t" r="r" b="b"/>
            <a:pathLst>
              <a:path w="1473834" h="60959">
                <a:moveTo>
                  <a:pt x="341976" y="60500"/>
                </a:moveTo>
                <a:lnTo>
                  <a:pt x="369580" y="59734"/>
                </a:lnTo>
                <a:lnTo>
                  <a:pt x="1473280" y="59734"/>
                </a:lnTo>
                <a:lnTo>
                  <a:pt x="1473280" y="0"/>
                </a:lnTo>
                <a:lnTo>
                  <a:pt x="0" y="0"/>
                </a:lnTo>
                <a:lnTo>
                  <a:pt x="49963" y="16709"/>
                </a:lnTo>
                <a:lnTo>
                  <a:pt x="100928" y="30803"/>
                </a:lnTo>
                <a:lnTo>
                  <a:pt x="152873" y="42216"/>
                </a:lnTo>
                <a:lnTo>
                  <a:pt x="205776" y="50885"/>
                </a:lnTo>
                <a:lnTo>
                  <a:pt x="259616" y="56745"/>
                </a:lnTo>
                <a:lnTo>
                  <a:pt x="321273" y="60177"/>
                </a:lnTo>
                <a:lnTo>
                  <a:pt x="328174" y="60404"/>
                </a:lnTo>
                <a:lnTo>
                  <a:pt x="341976" y="60500"/>
                </a:lnTo>
                <a:close/>
              </a:path>
            </a:pathLst>
          </a:custGeom>
          <a:solidFill>
            <a:srgbClr val="DDDEDE"/>
          </a:solidFill>
        </p:spPr>
        <p:txBody>
          <a:bodyPr wrap="square" lIns="0" tIns="0" rIns="0" bIns="0" rtlCol="0"/>
          <a:lstStyle/>
          <a:p>
            <a:endParaRPr/>
          </a:p>
        </p:txBody>
      </p:sp>
      <p:sp>
        <p:nvSpPr>
          <p:cNvPr id="21" name="object 21"/>
          <p:cNvSpPr/>
          <p:nvPr/>
        </p:nvSpPr>
        <p:spPr>
          <a:xfrm>
            <a:off x="0" y="1028699"/>
            <a:ext cx="2618105" cy="50165"/>
          </a:xfrm>
          <a:custGeom>
            <a:avLst/>
            <a:gdLst/>
            <a:ahLst/>
            <a:cxnLst/>
            <a:rect l="l" t="t" r="r" b="b"/>
            <a:pathLst>
              <a:path w="2618105" h="50165">
                <a:moveTo>
                  <a:pt x="2582257" y="49756"/>
                </a:moveTo>
                <a:lnTo>
                  <a:pt x="0" y="49756"/>
                </a:lnTo>
                <a:lnTo>
                  <a:pt x="0" y="0"/>
                </a:lnTo>
                <a:lnTo>
                  <a:pt x="2617923" y="0"/>
                </a:lnTo>
                <a:lnTo>
                  <a:pt x="2582257" y="49756"/>
                </a:lnTo>
                <a:close/>
              </a:path>
            </a:pathLst>
          </a:custGeom>
          <a:solidFill>
            <a:srgbClr val="DDDEDE"/>
          </a:solidFill>
        </p:spPr>
        <p:txBody>
          <a:bodyPr wrap="square" lIns="0" tIns="0" rIns="0" bIns="0" rtlCol="0"/>
          <a:lstStyle/>
          <a:p>
            <a:endParaRPr/>
          </a:p>
        </p:txBody>
      </p:sp>
      <p:sp>
        <p:nvSpPr>
          <p:cNvPr id="22" name="object 22"/>
          <p:cNvSpPr/>
          <p:nvPr/>
        </p:nvSpPr>
        <p:spPr>
          <a:xfrm>
            <a:off x="0" y="1130764"/>
            <a:ext cx="2544445" cy="53975"/>
          </a:xfrm>
          <a:custGeom>
            <a:avLst/>
            <a:gdLst/>
            <a:ahLst/>
            <a:cxnLst/>
            <a:rect l="l" t="t" r="r" b="b"/>
            <a:pathLst>
              <a:path w="2544445" h="53975">
                <a:moveTo>
                  <a:pt x="2505831" y="53583"/>
                </a:moveTo>
                <a:lnTo>
                  <a:pt x="0" y="53583"/>
                </a:lnTo>
                <a:lnTo>
                  <a:pt x="0" y="0"/>
                </a:lnTo>
                <a:lnTo>
                  <a:pt x="2544044" y="0"/>
                </a:lnTo>
                <a:lnTo>
                  <a:pt x="2505831" y="53583"/>
                </a:lnTo>
                <a:close/>
              </a:path>
            </a:pathLst>
          </a:custGeom>
          <a:solidFill>
            <a:srgbClr val="DDDEDE"/>
          </a:solidFill>
        </p:spPr>
        <p:txBody>
          <a:bodyPr wrap="square" lIns="0" tIns="0" rIns="0" bIns="0" rtlCol="0"/>
          <a:lstStyle/>
          <a:p>
            <a:endParaRPr/>
          </a:p>
        </p:txBody>
      </p:sp>
      <p:sp>
        <p:nvSpPr>
          <p:cNvPr id="23" name="object 23"/>
          <p:cNvSpPr/>
          <p:nvPr/>
        </p:nvSpPr>
        <p:spPr>
          <a:xfrm>
            <a:off x="0" y="1236656"/>
            <a:ext cx="2466340" cy="53975"/>
          </a:xfrm>
          <a:custGeom>
            <a:avLst/>
            <a:gdLst/>
            <a:ahLst/>
            <a:cxnLst/>
            <a:rect l="l" t="t" r="r" b="b"/>
            <a:pathLst>
              <a:path w="2466340" h="53975">
                <a:moveTo>
                  <a:pt x="2428132" y="53584"/>
                </a:moveTo>
                <a:lnTo>
                  <a:pt x="0" y="53584"/>
                </a:lnTo>
                <a:lnTo>
                  <a:pt x="0" y="0"/>
                </a:lnTo>
                <a:lnTo>
                  <a:pt x="2466345" y="0"/>
                </a:lnTo>
                <a:lnTo>
                  <a:pt x="2428132" y="53584"/>
                </a:lnTo>
                <a:close/>
              </a:path>
            </a:pathLst>
          </a:custGeom>
          <a:solidFill>
            <a:srgbClr val="DDDEDE"/>
          </a:solidFill>
        </p:spPr>
        <p:txBody>
          <a:bodyPr wrap="square" lIns="0" tIns="0" rIns="0" bIns="0" rtlCol="0"/>
          <a:lstStyle/>
          <a:p>
            <a:endParaRPr/>
          </a:p>
        </p:txBody>
      </p:sp>
      <p:sp>
        <p:nvSpPr>
          <p:cNvPr id="24" name="object 24"/>
          <p:cNvSpPr/>
          <p:nvPr/>
        </p:nvSpPr>
        <p:spPr>
          <a:xfrm>
            <a:off x="0" y="1342549"/>
            <a:ext cx="2390140" cy="53975"/>
          </a:xfrm>
          <a:custGeom>
            <a:avLst/>
            <a:gdLst/>
            <a:ahLst/>
            <a:cxnLst/>
            <a:rect l="l" t="t" r="r" b="b"/>
            <a:pathLst>
              <a:path w="2390140" h="53975">
                <a:moveTo>
                  <a:pt x="2350432" y="53583"/>
                </a:moveTo>
                <a:lnTo>
                  <a:pt x="0" y="53583"/>
                </a:lnTo>
                <a:lnTo>
                  <a:pt x="0" y="0"/>
                </a:lnTo>
                <a:lnTo>
                  <a:pt x="2389919" y="0"/>
                </a:lnTo>
                <a:lnTo>
                  <a:pt x="2350432" y="53583"/>
                </a:lnTo>
                <a:close/>
              </a:path>
            </a:pathLst>
          </a:custGeom>
          <a:solidFill>
            <a:srgbClr val="DDDEDE"/>
          </a:solidFill>
        </p:spPr>
        <p:txBody>
          <a:bodyPr wrap="square" lIns="0" tIns="0" rIns="0" bIns="0" rtlCol="0"/>
          <a:lstStyle/>
          <a:p>
            <a:endParaRPr/>
          </a:p>
        </p:txBody>
      </p:sp>
      <p:sp>
        <p:nvSpPr>
          <p:cNvPr id="25" name="object 25"/>
          <p:cNvSpPr/>
          <p:nvPr/>
        </p:nvSpPr>
        <p:spPr>
          <a:xfrm>
            <a:off x="0" y="1448441"/>
            <a:ext cx="2312670" cy="53975"/>
          </a:xfrm>
          <a:custGeom>
            <a:avLst/>
            <a:gdLst/>
            <a:ahLst/>
            <a:cxnLst/>
            <a:rect l="l" t="t" r="r" b="b"/>
            <a:pathLst>
              <a:path w="2312670" h="53975">
                <a:moveTo>
                  <a:pt x="2274006" y="53584"/>
                </a:moveTo>
                <a:lnTo>
                  <a:pt x="0" y="53584"/>
                </a:lnTo>
                <a:lnTo>
                  <a:pt x="0" y="0"/>
                </a:lnTo>
                <a:lnTo>
                  <a:pt x="2312219" y="0"/>
                </a:lnTo>
                <a:lnTo>
                  <a:pt x="2274006" y="53584"/>
                </a:lnTo>
                <a:close/>
              </a:path>
            </a:pathLst>
          </a:custGeom>
          <a:solidFill>
            <a:srgbClr val="DDDEDE"/>
          </a:solidFill>
        </p:spPr>
        <p:txBody>
          <a:bodyPr wrap="square" lIns="0" tIns="0" rIns="0" bIns="0" rtlCol="0"/>
          <a:lstStyle/>
          <a:p>
            <a:endParaRPr/>
          </a:p>
        </p:txBody>
      </p:sp>
      <p:sp>
        <p:nvSpPr>
          <p:cNvPr id="26" name="object 26"/>
          <p:cNvSpPr/>
          <p:nvPr/>
        </p:nvSpPr>
        <p:spPr>
          <a:xfrm>
            <a:off x="0" y="1555609"/>
            <a:ext cx="2235835" cy="52705"/>
          </a:xfrm>
          <a:custGeom>
            <a:avLst/>
            <a:gdLst/>
            <a:ahLst/>
            <a:cxnLst/>
            <a:rect l="l" t="t" r="r" b="b"/>
            <a:pathLst>
              <a:path w="2235835" h="52705">
                <a:moveTo>
                  <a:pt x="2196307" y="52308"/>
                </a:moveTo>
                <a:lnTo>
                  <a:pt x="0" y="52308"/>
                </a:lnTo>
                <a:lnTo>
                  <a:pt x="0" y="0"/>
                </a:lnTo>
                <a:lnTo>
                  <a:pt x="2235793" y="0"/>
                </a:lnTo>
                <a:lnTo>
                  <a:pt x="2196307" y="52308"/>
                </a:lnTo>
                <a:close/>
              </a:path>
            </a:pathLst>
          </a:custGeom>
          <a:solidFill>
            <a:srgbClr val="DDDEDE"/>
          </a:solidFill>
        </p:spPr>
        <p:txBody>
          <a:bodyPr wrap="square" lIns="0" tIns="0" rIns="0" bIns="0" rtlCol="0"/>
          <a:lstStyle/>
          <a:p>
            <a:endParaRPr/>
          </a:p>
        </p:txBody>
      </p:sp>
      <p:sp>
        <p:nvSpPr>
          <p:cNvPr id="27" name="object 27"/>
          <p:cNvSpPr/>
          <p:nvPr/>
        </p:nvSpPr>
        <p:spPr>
          <a:xfrm>
            <a:off x="0" y="1661502"/>
            <a:ext cx="2158365" cy="52705"/>
          </a:xfrm>
          <a:custGeom>
            <a:avLst/>
            <a:gdLst/>
            <a:ahLst/>
            <a:cxnLst/>
            <a:rect l="l" t="t" r="r" b="b"/>
            <a:pathLst>
              <a:path w="2158365" h="52705">
                <a:moveTo>
                  <a:pt x="2119881" y="52308"/>
                </a:moveTo>
                <a:lnTo>
                  <a:pt x="0" y="52308"/>
                </a:lnTo>
                <a:lnTo>
                  <a:pt x="0" y="0"/>
                </a:lnTo>
                <a:lnTo>
                  <a:pt x="2158094" y="0"/>
                </a:lnTo>
                <a:lnTo>
                  <a:pt x="2119881" y="52308"/>
                </a:lnTo>
                <a:close/>
              </a:path>
            </a:pathLst>
          </a:custGeom>
          <a:solidFill>
            <a:srgbClr val="DDDEDE"/>
          </a:solidFill>
        </p:spPr>
        <p:txBody>
          <a:bodyPr wrap="square" lIns="0" tIns="0" rIns="0" bIns="0" rtlCol="0"/>
          <a:lstStyle/>
          <a:p>
            <a:endParaRPr/>
          </a:p>
        </p:txBody>
      </p:sp>
      <p:sp>
        <p:nvSpPr>
          <p:cNvPr id="28" name="object 28"/>
          <p:cNvSpPr/>
          <p:nvPr/>
        </p:nvSpPr>
        <p:spPr>
          <a:xfrm>
            <a:off x="0" y="1767394"/>
            <a:ext cx="2080895" cy="52705"/>
          </a:xfrm>
          <a:custGeom>
            <a:avLst/>
            <a:gdLst/>
            <a:ahLst/>
            <a:cxnLst/>
            <a:rect l="l" t="t" r="r" b="b"/>
            <a:pathLst>
              <a:path w="2080895" h="52705">
                <a:moveTo>
                  <a:pt x="2042181" y="52308"/>
                </a:moveTo>
                <a:lnTo>
                  <a:pt x="0" y="52308"/>
                </a:lnTo>
                <a:lnTo>
                  <a:pt x="0" y="0"/>
                </a:lnTo>
                <a:lnTo>
                  <a:pt x="2080394" y="0"/>
                </a:lnTo>
                <a:lnTo>
                  <a:pt x="2042181" y="52308"/>
                </a:lnTo>
                <a:close/>
              </a:path>
            </a:pathLst>
          </a:custGeom>
          <a:solidFill>
            <a:srgbClr val="DDDEDE"/>
          </a:solidFill>
        </p:spPr>
        <p:txBody>
          <a:bodyPr wrap="square" lIns="0" tIns="0" rIns="0" bIns="0" rtlCol="0"/>
          <a:lstStyle/>
          <a:p>
            <a:endParaRPr/>
          </a:p>
        </p:txBody>
      </p:sp>
      <p:sp>
        <p:nvSpPr>
          <p:cNvPr id="29" name="object 29"/>
          <p:cNvSpPr/>
          <p:nvPr/>
        </p:nvSpPr>
        <p:spPr>
          <a:xfrm>
            <a:off x="0" y="1873286"/>
            <a:ext cx="2004060" cy="53975"/>
          </a:xfrm>
          <a:custGeom>
            <a:avLst/>
            <a:gdLst/>
            <a:ahLst/>
            <a:cxnLst/>
            <a:rect l="l" t="t" r="r" b="b"/>
            <a:pathLst>
              <a:path w="2004060" h="53975">
                <a:moveTo>
                  <a:pt x="1964481" y="53584"/>
                </a:moveTo>
                <a:lnTo>
                  <a:pt x="0" y="53584"/>
                </a:lnTo>
                <a:lnTo>
                  <a:pt x="0" y="0"/>
                </a:lnTo>
                <a:lnTo>
                  <a:pt x="2003968" y="0"/>
                </a:lnTo>
                <a:lnTo>
                  <a:pt x="1964481" y="53584"/>
                </a:lnTo>
                <a:close/>
              </a:path>
            </a:pathLst>
          </a:custGeom>
          <a:solidFill>
            <a:srgbClr val="DDDEDE"/>
          </a:solidFill>
        </p:spPr>
        <p:txBody>
          <a:bodyPr wrap="square" lIns="0" tIns="0" rIns="0" bIns="0" rtlCol="0"/>
          <a:lstStyle/>
          <a:p>
            <a:endParaRPr/>
          </a:p>
        </p:txBody>
      </p:sp>
      <p:sp>
        <p:nvSpPr>
          <p:cNvPr id="30" name="object 30"/>
          <p:cNvSpPr/>
          <p:nvPr/>
        </p:nvSpPr>
        <p:spPr>
          <a:xfrm>
            <a:off x="0" y="1979179"/>
            <a:ext cx="1926589" cy="53975"/>
          </a:xfrm>
          <a:custGeom>
            <a:avLst/>
            <a:gdLst/>
            <a:ahLst/>
            <a:cxnLst/>
            <a:rect l="l" t="t" r="r" b="b"/>
            <a:pathLst>
              <a:path w="1926589" h="53975">
                <a:moveTo>
                  <a:pt x="1888056" y="53583"/>
                </a:moveTo>
                <a:lnTo>
                  <a:pt x="0" y="53583"/>
                </a:lnTo>
                <a:lnTo>
                  <a:pt x="0" y="0"/>
                </a:lnTo>
                <a:lnTo>
                  <a:pt x="1926269" y="0"/>
                </a:lnTo>
                <a:lnTo>
                  <a:pt x="1888056" y="53583"/>
                </a:lnTo>
                <a:close/>
              </a:path>
            </a:pathLst>
          </a:custGeom>
          <a:solidFill>
            <a:srgbClr val="DDDEDE"/>
          </a:solidFill>
        </p:spPr>
        <p:txBody>
          <a:bodyPr wrap="square" lIns="0" tIns="0" rIns="0" bIns="0" rtlCol="0"/>
          <a:lstStyle/>
          <a:p>
            <a:endParaRPr/>
          </a:p>
        </p:txBody>
      </p:sp>
      <p:sp>
        <p:nvSpPr>
          <p:cNvPr id="31" name="object 31"/>
          <p:cNvSpPr/>
          <p:nvPr/>
        </p:nvSpPr>
        <p:spPr>
          <a:xfrm>
            <a:off x="0" y="2085071"/>
            <a:ext cx="1849120" cy="53975"/>
          </a:xfrm>
          <a:custGeom>
            <a:avLst/>
            <a:gdLst/>
            <a:ahLst/>
            <a:cxnLst/>
            <a:rect l="l" t="t" r="r" b="b"/>
            <a:pathLst>
              <a:path w="1849120" h="53975">
                <a:moveTo>
                  <a:pt x="1810356" y="53584"/>
                </a:moveTo>
                <a:lnTo>
                  <a:pt x="0" y="53584"/>
                </a:lnTo>
                <a:lnTo>
                  <a:pt x="0" y="0"/>
                </a:lnTo>
                <a:lnTo>
                  <a:pt x="1848569" y="0"/>
                </a:lnTo>
                <a:lnTo>
                  <a:pt x="1810356" y="53584"/>
                </a:lnTo>
                <a:close/>
              </a:path>
            </a:pathLst>
          </a:custGeom>
          <a:solidFill>
            <a:srgbClr val="DDDEDE"/>
          </a:solidFill>
        </p:spPr>
        <p:txBody>
          <a:bodyPr wrap="square" lIns="0" tIns="0" rIns="0" bIns="0" rtlCol="0"/>
          <a:lstStyle/>
          <a:p>
            <a:endParaRPr/>
          </a:p>
        </p:txBody>
      </p:sp>
      <p:sp>
        <p:nvSpPr>
          <p:cNvPr id="32" name="object 32"/>
          <p:cNvSpPr/>
          <p:nvPr/>
        </p:nvSpPr>
        <p:spPr>
          <a:xfrm>
            <a:off x="0" y="2190963"/>
            <a:ext cx="1772285" cy="53975"/>
          </a:xfrm>
          <a:custGeom>
            <a:avLst/>
            <a:gdLst/>
            <a:ahLst/>
            <a:cxnLst/>
            <a:rect l="l" t="t" r="r" b="b"/>
            <a:pathLst>
              <a:path w="1772285" h="53975">
                <a:moveTo>
                  <a:pt x="1732656" y="53583"/>
                </a:moveTo>
                <a:lnTo>
                  <a:pt x="0" y="53583"/>
                </a:lnTo>
                <a:lnTo>
                  <a:pt x="0" y="0"/>
                </a:lnTo>
                <a:lnTo>
                  <a:pt x="1772143" y="0"/>
                </a:lnTo>
                <a:lnTo>
                  <a:pt x="1732656" y="53583"/>
                </a:lnTo>
                <a:close/>
              </a:path>
            </a:pathLst>
          </a:custGeom>
          <a:solidFill>
            <a:srgbClr val="DDDEDE"/>
          </a:solidFill>
        </p:spPr>
        <p:txBody>
          <a:bodyPr wrap="square" lIns="0" tIns="0" rIns="0" bIns="0" rtlCol="0"/>
          <a:lstStyle/>
          <a:p>
            <a:endParaRPr/>
          </a:p>
        </p:txBody>
      </p:sp>
      <p:sp>
        <p:nvSpPr>
          <p:cNvPr id="33" name="object 33"/>
          <p:cNvSpPr/>
          <p:nvPr/>
        </p:nvSpPr>
        <p:spPr>
          <a:xfrm>
            <a:off x="0" y="2296855"/>
            <a:ext cx="1694814" cy="53975"/>
          </a:xfrm>
          <a:custGeom>
            <a:avLst/>
            <a:gdLst/>
            <a:ahLst/>
            <a:cxnLst/>
            <a:rect l="l" t="t" r="r" b="b"/>
            <a:pathLst>
              <a:path w="1694814" h="53975">
                <a:moveTo>
                  <a:pt x="1656230" y="53584"/>
                </a:moveTo>
                <a:lnTo>
                  <a:pt x="0" y="53584"/>
                </a:lnTo>
                <a:lnTo>
                  <a:pt x="0" y="0"/>
                </a:lnTo>
                <a:lnTo>
                  <a:pt x="1694443" y="0"/>
                </a:lnTo>
                <a:lnTo>
                  <a:pt x="1656230" y="53584"/>
                </a:lnTo>
                <a:close/>
              </a:path>
            </a:pathLst>
          </a:custGeom>
          <a:solidFill>
            <a:srgbClr val="DDDEDE"/>
          </a:solidFill>
        </p:spPr>
        <p:txBody>
          <a:bodyPr wrap="square" lIns="0" tIns="0" rIns="0" bIns="0" rtlCol="0"/>
          <a:lstStyle/>
          <a:p>
            <a:endParaRPr/>
          </a:p>
        </p:txBody>
      </p:sp>
      <p:sp>
        <p:nvSpPr>
          <p:cNvPr id="34" name="object 34"/>
          <p:cNvSpPr/>
          <p:nvPr/>
        </p:nvSpPr>
        <p:spPr>
          <a:xfrm>
            <a:off x="0" y="2404023"/>
            <a:ext cx="1617345" cy="52705"/>
          </a:xfrm>
          <a:custGeom>
            <a:avLst/>
            <a:gdLst/>
            <a:ahLst/>
            <a:cxnLst/>
            <a:rect l="l" t="t" r="r" b="b"/>
            <a:pathLst>
              <a:path w="1617345" h="52705">
                <a:moveTo>
                  <a:pt x="1578531" y="52308"/>
                </a:moveTo>
                <a:lnTo>
                  <a:pt x="0" y="52308"/>
                </a:lnTo>
                <a:lnTo>
                  <a:pt x="0" y="0"/>
                </a:lnTo>
                <a:lnTo>
                  <a:pt x="1616744" y="0"/>
                </a:lnTo>
                <a:lnTo>
                  <a:pt x="1578531" y="52308"/>
                </a:lnTo>
                <a:close/>
              </a:path>
            </a:pathLst>
          </a:custGeom>
          <a:solidFill>
            <a:srgbClr val="DDDEDE"/>
          </a:solidFill>
        </p:spPr>
        <p:txBody>
          <a:bodyPr wrap="square" lIns="0" tIns="0" rIns="0" bIns="0" rtlCol="0"/>
          <a:lstStyle/>
          <a:p>
            <a:endParaRPr/>
          </a:p>
        </p:txBody>
      </p:sp>
      <p:sp>
        <p:nvSpPr>
          <p:cNvPr id="35" name="object 35"/>
          <p:cNvSpPr/>
          <p:nvPr/>
        </p:nvSpPr>
        <p:spPr>
          <a:xfrm>
            <a:off x="0" y="2509916"/>
            <a:ext cx="1540510" cy="52705"/>
          </a:xfrm>
          <a:custGeom>
            <a:avLst/>
            <a:gdLst/>
            <a:ahLst/>
            <a:cxnLst/>
            <a:rect l="l" t="t" r="r" b="b"/>
            <a:pathLst>
              <a:path w="1540510" h="52705">
                <a:moveTo>
                  <a:pt x="1500831" y="52307"/>
                </a:moveTo>
                <a:lnTo>
                  <a:pt x="0" y="52307"/>
                </a:lnTo>
                <a:lnTo>
                  <a:pt x="0" y="0"/>
                </a:lnTo>
                <a:lnTo>
                  <a:pt x="1540318" y="0"/>
                </a:lnTo>
                <a:lnTo>
                  <a:pt x="1500831" y="52307"/>
                </a:lnTo>
                <a:close/>
              </a:path>
            </a:pathLst>
          </a:custGeom>
          <a:solidFill>
            <a:srgbClr val="DDDEDE"/>
          </a:solidFill>
        </p:spPr>
        <p:txBody>
          <a:bodyPr wrap="square" lIns="0" tIns="0" rIns="0" bIns="0" rtlCol="0"/>
          <a:lstStyle/>
          <a:p>
            <a:endParaRPr/>
          </a:p>
        </p:txBody>
      </p:sp>
      <p:pic>
        <p:nvPicPr>
          <p:cNvPr id="36" name="object 36"/>
          <p:cNvPicPr/>
          <p:nvPr/>
        </p:nvPicPr>
        <p:blipFill>
          <a:blip r:embed="rId2" cstate="print"/>
          <a:stretch>
            <a:fillRect/>
          </a:stretch>
        </p:blipFill>
        <p:spPr>
          <a:xfrm>
            <a:off x="1230095" y="1713029"/>
            <a:ext cx="180975" cy="180974"/>
          </a:xfrm>
          <a:prstGeom prst="rect">
            <a:avLst/>
          </a:prstGeom>
        </p:spPr>
      </p:pic>
      <p:pic>
        <p:nvPicPr>
          <p:cNvPr id="37" name="object 37"/>
          <p:cNvPicPr/>
          <p:nvPr/>
        </p:nvPicPr>
        <p:blipFill>
          <a:blip r:embed="rId2" cstate="print"/>
          <a:stretch>
            <a:fillRect/>
          </a:stretch>
        </p:blipFill>
        <p:spPr>
          <a:xfrm>
            <a:off x="1230095" y="2446454"/>
            <a:ext cx="180975" cy="180974"/>
          </a:xfrm>
          <a:prstGeom prst="rect">
            <a:avLst/>
          </a:prstGeom>
        </p:spPr>
      </p:pic>
      <p:pic>
        <p:nvPicPr>
          <p:cNvPr id="38" name="object 38"/>
          <p:cNvPicPr/>
          <p:nvPr/>
        </p:nvPicPr>
        <p:blipFill>
          <a:blip r:embed="rId2" cstate="print"/>
          <a:stretch>
            <a:fillRect/>
          </a:stretch>
        </p:blipFill>
        <p:spPr>
          <a:xfrm>
            <a:off x="1230095" y="3179879"/>
            <a:ext cx="180975" cy="180974"/>
          </a:xfrm>
          <a:prstGeom prst="rect">
            <a:avLst/>
          </a:prstGeom>
        </p:spPr>
      </p:pic>
      <p:pic>
        <p:nvPicPr>
          <p:cNvPr id="39" name="object 39"/>
          <p:cNvPicPr/>
          <p:nvPr/>
        </p:nvPicPr>
        <p:blipFill>
          <a:blip r:embed="rId2" cstate="print"/>
          <a:stretch>
            <a:fillRect/>
          </a:stretch>
        </p:blipFill>
        <p:spPr>
          <a:xfrm>
            <a:off x="1230095" y="3913304"/>
            <a:ext cx="180975" cy="180974"/>
          </a:xfrm>
          <a:prstGeom prst="rect">
            <a:avLst/>
          </a:prstGeom>
        </p:spPr>
      </p:pic>
      <p:pic>
        <p:nvPicPr>
          <p:cNvPr id="40" name="object 40"/>
          <p:cNvPicPr/>
          <p:nvPr/>
        </p:nvPicPr>
        <p:blipFill>
          <a:blip r:embed="rId2" cstate="print"/>
          <a:stretch>
            <a:fillRect/>
          </a:stretch>
        </p:blipFill>
        <p:spPr>
          <a:xfrm>
            <a:off x="1230095" y="4646729"/>
            <a:ext cx="180975" cy="180974"/>
          </a:xfrm>
          <a:prstGeom prst="rect">
            <a:avLst/>
          </a:prstGeom>
        </p:spPr>
      </p:pic>
      <p:sp>
        <p:nvSpPr>
          <p:cNvPr id="41" name="object 41"/>
          <p:cNvSpPr txBox="1"/>
          <p:nvPr/>
        </p:nvSpPr>
        <p:spPr>
          <a:xfrm>
            <a:off x="741145" y="1338912"/>
            <a:ext cx="16370300" cy="5892800"/>
          </a:xfrm>
          <a:prstGeom prst="rect">
            <a:avLst/>
          </a:prstGeom>
        </p:spPr>
        <p:txBody>
          <a:bodyPr vert="horz" wrap="square" lIns="0" tIns="113664" rIns="0" bIns="0" rtlCol="0">
            <a:spAutoFit/>
          </a:bodyPr>
          <a:lstStyle/>
          <a:p>
            <a:pPr marL="907415">
              <a:lnSpc>
                <a:spcPct val="100000"/>
              </a:lnSpc>
              <a:spcBef>
                <a:spcPts val="894"/>
              </a:spcBef>
            </a:pPr>
            <a:r>
              <a:rPr sz="4150" b="1" spc="-114" dirty="0">
                <a:latin typeface="Arial"/>
                <a:cs typeface="Arial"/>
              </a:rPr>
              <a:t>Build</a:t>
            </a:r>
            <a:endParaRPr sz="4150">
              <a:latin typeface="Arial"/>
              <a:cs typeface="Arial"/>
            </a:endParaRPr>
          </a:p>
          <a:p>
            <a:pPr marL="907415" marR="8732520">
              <a:lnSpc>
                <a:spcPts val="5780"/>
              </a:lnSpc>
              <a:spcBef>
                <a:spcPts val="320"/>
              </a:spcBef>
            </a:pPr>
            <a:r>
              <a:rPr sz="4150" b="1" spc="-135" dirty="0">
                <a:latin typeface="Arial"/>
                <a:cs typeface="Arial"/>
              </a:rPr>
              <a:t>Execute</a:t>
            </a:r>
            <a:r>
              <a:rPr sz="4150" b="1" spc="-45" dirty="0">
                <a:latin typeface="Arial"/>
                <a:cs typeface="Arial"/>
              </a:rPr>
              <a:t> </a:t>
            </a:r>
            <a:r>
              <a:rPr sz="4150" b="1" spc="-95" dirty="0">
                <a:latin typeface="Arial"/>
                <a:cs typeface="Arial"/>
              </a:rPr>
              <a:t>all</a:t>
            </a:r>
            <a:r>
              <a:rPr sz="4150" b="1" spc="-35" dirty="0">
                <a:latin typeface="Arial"/>
                <a:cs typeface="Arial"/>
              </a:rPr>
              <a:t> </a:t>
            </a:r>
            <a:r>
              <a:rPr sz="4150" b="1" spc="-55" dirty="0">
                <a:latin typeface="Arial"/>
                <a:cs typeface="Arial"/>
              </a:rPr>
              <a:t>unit</a:t>
            </a:r>
            <a:r>
              <a:rPr sz="4150" b="1" spc="-40" dirty="0">
                <a:latin typeface="Arial"/>
                <a:cs typeface="Arial"/>
              </a:rPr>
              <a:t> </a:t>
            </a:r>
            <a:r>
              <a:rPr sz="4150" b="1" spc="-85" dirty="0">
                <a:latin typeface="Arial"/>
                <a:cs typeface="Arial"/>
              </a:rPr>
              <a:t>tests </a:t>
            </a:r>
            <a:r>
              <a:rPr sz="4150" b="1" spc="-80" dirty="0">
                <a:latin typeface="Arial"/>
                <a:cs typeface="Arial"/>
              </a:rPr>
              <a:t> </a:t>
            </a:r>
            <a:r>
              <a:rPr sz="4150" b="1" spc="-135" dirty="0">
                <a:latin typeface="Arial"/>
                <a:cs typeface="Arial"/>
              </a:rPr>
              <a:t>Execute</a:t>
            </a:r>
            <a:r>
              <a:rPr sz="4150" b="1" spc="-50" dirty="0">
                <a:latin typeface="Arial"/>
                <a:cs typeface="Arial"/>
              </a:rPr>
              <a:t> </a:t>
            </a:r>
            <a:r>
              <a:rPr sz="4150" b="1" spc="-95" dirty="0">
                <a:latin typeface="Arial"/>
                <a:cs typeface="Arial"/>
              </a:rPr>
              <a:t>all</a:t>
            </a:r>
            <a:r>
              <a:rPr sz="4150" b="1" spc="-45" dirty="0">
                <a:latin typeface="Arial"/>
                <a:cs typeface="Arial"/>
              </a:rPr>
              <a:t> </a:t>
            </a:r>
            <a:r>
              <a:rPr sz="4150" b="1" spc="-55" dirty="0">
                <a:latin typeface="Arial"/>
                <a:cs typeface="Arial"/>
              </a:rPr>
              <a:t>integration</a:t>
            </a:r>
            <a:r>
              <a:rPr sz="4150" b="1" spc="-45" dirty="0">
                <a:latin typeface="Arial"/>
                <a:cs typeface="Arial"/>
              </a:rPr>
              <a:t> </a:t>
            </a:r>
            <a:r>
              <a:rPr sz="4150" b="1" spc="-85" dirty="0">
                <a:latin typeface="Arial"/>
                <a:cs typeface="Arial"/>
              </a:rPr>
              <a:t>tests</a:t>
            </a:r>
            <a:endParaRPr sz="4150">
              <a:latin typeface="Arial"/>
              <a:cs typeface="Arial"/>
            </a:endParaRPr>
          </a:p>
          <a:p>
            <a:pPr marL="907415">
              <a:lnSpc>
                <a:spcPct val="100000"/>
              </a:lnSpc>
              <a:spcBef>
                <a:spcPts val="465"/>
              </a:spcBef>
            </a:pPr>
            <a:r>
              <a:rPr sz="4150" b="1" spc="-80" dirty="0">
                <a:latin typeface="Arial"/>
                <a:cs typeface="Arial"/>
              </a:rPr>
              <a:t>Generate</a:t>
            </a:r>
            <a:r>
              <a:rPr sz="4150" b="1" spc="-50" dirty="0">
                <a:latin typeface="Arial"/>
                <a:cs typeface="Arial"/>
              </a:rPr>
              <a:t> </a:t>
            </a:r>
            <a:r>
              <a:rPr sz="4150" b="1" spc="-95" dirty="0">
                <a:latin typeface="Arial"/>
                <a:cs typeface="Arial"/>
              </a:rPr>
              <a:t>deployable</a:t>
            </a:r>
            <a:r>
              <a:rPr sz="4150" b="1" spc="-50" dirty="0">
                <a:latin typeface="Arial"/>
                <a:cs typeface="Arial"/>
              </a:rPr>
              <a:t> </a:t>
            </a:r>
            <a:r>
              <a:rPr sz="4150" b="1" spc="-55" dirty="0">
                <a:latin typeface="Arial"/>
                <a:cs typeface="Arial"/>
              </a:rPr>
              <a:t>artifacts</a:t>
            </a:r>
            <a:endParaRPr sz="4150">
              <a:latin typeface="Arial"/>
              <a:cs typeface="Arial"/>
            </a:endParaRPr>
          </a:p>
          <a:p>
            <a:pPr marL="907415">
              <a:lnSpc>
                <a:spcPct val="100000"/>
              </a:lnSpc>
              <a:spcBef>
                <a:spcPts val="795"/>
              </a:spcBef>
            </a:pPr>
            <a:r>
              <a:rPr sz="4150" b="1" spc="-55" dirty="0">
                <a:latin typeface="Arial"/>
                <a:cs typeface="Arial"/>
              </a:rPr>
              <a:t>Report</a:t>
            </a:r>
            <a:r>
              <a:rPr sz="4150" b="1" spc="-70" dirty="0">
                <a:latin typeface="Arial"/>
                <a:cs typeface="Arial"/>
              </a:rPr>
              <a:t> </a:t>
            </a:r>
            <a:r>
              <a:rPr sz="4150" b="1" spc="-90" dirty="0">
                <a:latin typeface="Arial"/>
                <a:cs typeface="Arial"/>
              </a:rPr>
              <a:t>status</a:t>
            </a:r>
            <a:endParaRPr sz="4150">
              <a:latin typeface="Arial"/>
              <a:cs typeface="Arial"/>
            </a:endParaRPr>
          </a:p>
          <a:p>
            <a:pPr>
              <a:lnSpc>
                <a:spcPct val="100000"/>
              </a:lnSpc>
              <a:spcBef>
                <a:spcPts val="20"/>
              </a:spcBef>
            </a:pPr>
            <a:endParaRPr sz="5000">
              <a:latin typeface="Arial"/>
              <a:cs typeface="Arial"/>
            </a:endParaRPr>
          </a:p>
          <a:p>
            <a:pPr marL="12700" marR="5080">
              <a:lnSpc>
                <a:spcPct val="115999"/>
              </a:lnSpc>
              <a:spcBef>
                <a:spcPts val="5"/>
              </a:spcBef>
              <a:tabLst>
                <a:tab pos="587375" algn="l"/>
                <a:tab pos="1695450" algn="l"/>
                <a:tab pos="2425700" algn="l"/>
                <a:tab pos="3446145" algn="l"/>
                <a:tab pos="5145405" algn="l"/>
                <a:tab pos="6684645" algn="l"/>
                <a:tab pos="7794625" algn="l"/>
                <a:tab pos="8815070" algn="l"/>
                <a:tab pos="11712575" algn="l"/>
                <a:tab pos="13275310" algn="l"/>
              </a:tabLst>
            </a:pPr>
            <a:r>
              <a:rPr sz="4150" b="1" spc="5" dirty="0">
                <a:latin typeface="Arial"/>
                <a:cs typeface="Arial"/>
              </a:rPr>
              <a:t>I</a:t>
            </a:r>
            <a:r>
              <a:rPr sz="4150" b="1" spc="100" dirty="0">
                <a:latin typeface="Arial"/>
                <a:cs typeface="Arial"/>
              </a:rPr>
              <a:t>f</a:t>
            </a:r>
            <a:r>
              <a:rPr sz="4150" b="1" dirty="0">
                <a:latin typeface="Arial"/>
                <a:cs typeface="Arial"/>
              </a:rPr>
              <a:t>	</a:t>
            </a:r>
            <a:r>
              <a:rPr sz="4150" b="1" spc="-75" dirty="0">
                <a:latin typeface="Arial"/>
                <a:cs typeface="Arial"/>
              </a:rPr>
              <a:t>a</a:t>
            </a:r>
            <a:r>
              <a:rPr sz="4150" b="1" spc="-114" dirty="0">
                <a:latin typeface="Arial"/>
                <a:cs typeface="Arial"/>
              </a:rPr>
              <a:t>n</a:t>
            </a:r>
            <a:r>
              <a:rPr sz="4150" b="1" spc="-130" dirty="0">
                <a:latin typeface="Arial"/>
                <a:cs typeface="Arial"/>
              </a:rPr>
              <a:t>y</a:t>
            </a:r>
            <a:r>
              <a:rPr sz="4150" b="1" dirty="0">
                <a:latin typeface="Arial"/>
                <a:cs typeface="Arial"/>
              </a:rPr>
              <a:t>	</a:t>
            </a:r>
            <a:r>
              <a:rPr sz="4150" b="1" spc="-160" dirty="0">
                <a:latin typeface="Arial"/>
                <a:cs typeface="Arial"/>
              </a:rPr>
              <a:t>o</a:t>
            </a:r>
            <a:r>
              <a:rPr sz="4150" b="1" spc="100" dirty="0">
                <a:latin typeface="Arial"/>
                <a:cs typeface="Arial"/>
              </a:rPr>
              <a:t>f</a:t>
            </a:r>
            <a:r>
              <a:rPr sz="4150" b="1" dirty="0">
                <a:latin typeface="Arial"/>
                <a:cs typeface="Arial"/>
              </a:rPr>
              <a:t>	</a:t>
            </a:r>
            <a:r>
              <a:rPr sz="4150" b="1" spc="140" dirty="0">
                <a:latin typeface="Arial"/>
                <a:cs typeface="Arial"/>
              </a:rPr>
              <a:t>t</a:t>
            </a:r>
            <a:r>
              <a:rPr sz="4150" b="1" spc="-114" dirty="0">
                <a:latin typeface="Arial"/>
                <a:cs typeface="Arial"/>
              </a:rPr>
              <a:t>h</a:t>
            </a:r>
            <a:r>
              <a:rPr sz="4150" b="1" spc="-110" dirty="0">
                <a:latin typeface="Arial"/>
                <a:cs typeface="Arial"/>
              </a:rPr>
              <a:t>e</a:t>
            </a:r>
            <a:r>
              <a:rPr sz="4150" b="1" dirty="0">
                <a:latin typeface="Arial"/>
                <a:cs typeface="Arial"/>
              </a:rPr>
              <a:t>	</a:t>
            </a:r>
            <a:r>
              <a:rPr sz="4150" b="1" spc="-75" dirty="0">
                <a:latin typeface="Arial"/>
                <a:cs typeface="Arial"/>
              </a:rPr>
              <a:t>a</a:t>
            </a:r>
            <a:r>
              <a:rPr sz="4150" b="1" spc="-50" dirty="0">
                <a:latin typeface="Arial"/>
                <a:cs typeface="Arial"/>
              </a:rPr>
              <a:t>b</a:t>
            </a:r>
            <a:r>
              <a:rPr sz="4150" b="1" spc="-160" dirty="0">
                <a:latin typeface="Arial"/>
                <a:cs typeface="Arial"/>
              </a:rPr>
              <a:t>o</a:t>
            </a:r>
            <a:r>
              <a:rPr sz="4150" b="1" spc="-135" dirty="0">
                <a:latin typeface="Arial"/>
                <a:cs typeface="Arial"/>
              </a:rPr>
              <a:t>v</a:t>
            </a:r>
            <a:r>
              <a:rPr sz="4150" b="1" spc="-110" dirty="0">
                <a:latin typeface="Arial"/>
                <a:cs typeface="Arial"/>
              </a:rPr>
              <a:t>e</a:t>
            </a:r>
            <a:r>
              <a:rPr sz="4150" b="1" dirty="0">
                <a:latin typeface="Arial"/>
                <a:cs typeface="Arial"/>
              </a:rPr>
              <a:t>	</a:t>
            </a:r>
            <a:r>
              <a:rPr sz="4150" b="1" spc="-305" dirty="0">
                <a:latin typeface="Arial"/>
                <a:cs typeface="Arial"/>
              </a:rPr>
              <a:t>s</a:t>
            </a:r>
            <a:r>
              <a:rPr sz="4150" b="1" spc="140" dirty="0">
                <a:latin typeface="Arial"/>
                <a:cs typeface="Arial"/>
              </a:rPr>
              <a:t>t</a:t>
            </a:r>
            <a:r>
              <a:rPr sz="4150" b="1" spc="-114" dirty="0">
                <a:latin typeface="Arial"/>
                <a:cs typeface="Arial"/>
              </a:rPr>
              <a:t>e</a:t>
            </a:r>
            <a:r>
              <a:rPr sz="4150" b="1" spc="-50" dirty="0">
                <a:latin typeface="Arial"/>
                <a:cs typeface="Arial"/>
              </a:rPr>
              <a:t>p</a:t>
            </a:r>
            <a:r>
              <a:rPr sz="4150" b="1" spc="-300" dirty="0">
                <a:latin typeface="Arial"/>
                <a:cs typeface="Arial"/>
              </a:rPr>
              <a:t>s</a:t>
            </a:r>
            <a:r>
              <a:rPr sz="4150" b="1" dirty="0">
                <a:latin typeface="Arial"/>
                <a:cs typeface="Arial"/>
              </a:rPr>
              <a:t>	</a:t>
            </a:r>
            <a:r>
              <a:rPr sz="4150" b="1" spc="95" dirty="0">
                <a:latin typeface="Arial"/>
                <a:cs typeface="Arial"/>
              </a:rPr>
              <a:t>f</a:t>
            </a:r>
            <a:r>
              <a:rPr sz="4150" b="1" spc="-75" dirty="0">
                <a:latin typeface="Arial"/>
                <a:cs typeface="Arial"/>
              </a:rPr>
              <a:t>a</a:t>
            </a:r>
            <a:r>
              <a:rPr sz="4150" b="1" spc="-105" dirty="0">
                <a:latin typeface="Arial"/>
                <a:cs typeface="Arial"/>
              </a:rPr>
              <a:t>il</a:t>
            </a:r>
            <a:r>
              <a:rPr sz="4150" b="1" spc="-125" dirty="0">
                <a:latin typeface="Arial"/>
                <a:cs typeface="Arial"/>
              </a:rPr>
              <a:t>,</a:t>
            </a:r>
            <a:r>
              <a:rPr sz="4150" b="1" dirty="0">
                <a:latin typeface="Arial"/>
                <a:cs typeface="Arial"/>
              </a:rPr>
              <a:t>	</a:t>
            </a:r>
            <a:r>
              <a:rPr sz="4150" b="1" spc="140" dirty="0">
                <a:latin typeface="Arial"/>
                <a:cs typeface="Arial"/>
              </a:rPr>
              <a:t>t</a:t>
            </a:r>
            <a:r>
              <a:rPr sz="4150" b="1" spc="-114" dirty="0">
                <a:latin typeface="Arial"/>
                <a:cs typeface="Arial"/>
              </a:rPr>
              <a:t>h</a:t>
            </a:r>
            <a:r>
              <a:rPr sz="4150" b="1" spc="-110" dirty="0">
                <a:latin typeface="Arial"/>
                <a:cs typeface="Arial"/>
              </a:rPr>
              <a:t>e</a:t>
            </a:r>
            <a:r>
              <a:rPr sz="4150" b="1" dirty="0">
                <a:latin typeface="Arial"/>
                <a:cs typeface="Arial"/>
              </a:rPr>
              <a:t>	</a:t>
            </a:r>
            <a:r>
              <a:rPr sz="4150" b="1" spc="-105" dirty="0">
                <a:latin typeface="Arial"/>
                <a:cs typeface="Arial"/>
              </a:rPr>
              <a:t>i</a:t>
            </a:r>
            <a:r>
              <a:rPr sz="4150" b="1" spc="-114" dirty="0">
                <a:latin typeface="Arial"/>
                <a:cs typeface="Arial"/>
              </a:rPr>
              <a:t>n</a:t>
            </a:r>
            <a:r>
              <a:rPr sz="4150" b="1" spc="140" dirty="0">
                <a:latin typeface="Arial"/>
                <a:cs typeface="Arial"/>
              </a:rPr>
              <a:t>t</a:t>
            </a:r>
            <a:r>
              <a:rPr sz="4150" b="1" spc="-114" dirty="0">
                <a:latin typeface="Arial"/>
                <a:cs typeface="Arial"/>
              </a:rPr>
              <a:t>e</a:t>
            </a:r>
            <a:r>
              <a:rPr sz="4150" b="1" spc="-35" dirty="0">
                <a:latin typeface="Arial"/>
                <a:cs typeface="Arial"/>
              </a:rPr>
              <a:t>gr</a:t>
            </a:r>
            <a:r>
              <a:rPr sz="4150" b="1" spc="-75" dirty="0">
                <a:latin typeface="Arial"/>
                <a:cs typeface="Arial"/>
              </a:rPr>
              <a:t>a</a:t>
            </a:r>
            <a:r>
              <a:rPr sz="4150" b="1" spc="140" dirty="0">
                <a:latin typeface="Arial"/>
                <a:cs typeface="Arial"/>
              </a:rPr>
              <a:t>t</a:t>
            </a:r>
            <a:r>
              <a:rPr sz="4150" b="1" spc="-105" dirty="0">
                <a:latin typeface="Arial"/>
                <a:cs typeface="Arial"/>
              </a:rPr>
              <a:t>i</a:t>
            </a:r>
            <a:r>
              <a:rPr sz="4150" b="1" spc="-160" dirty="0">
                <a:latin typeface="Arial"/>
                <a:cs typeface="Arial"/>
              </a:rPr>
              <a:t>o</a:t>
            </a:r>
            <a:r>
              <a:rPr sz="4150" b="1" spc="-110" dirty="0">
                <a:latin typeface="Arial"/>
                <a:cs typeface="Arial"/>
              </a:rPr>
              <a:t>n</a:t>
            </a:r>
            <a:r>
              <a:rPr sz="4150" b="1" dirty="0">
                <a:latin typeface="Arial"/>
                <a:cs typeface="Arial"/>
              </a:rPr>
              <a:t>	</a:t>
            </a:r>
            <a:r>
              <a:rPr sz="4150" b="1" spc="-305" dirty="0">
                <a:latin typeface="Arial"/>
                <a:cs typeface="Arial"/>
              </a:rPr>
              <a:t>s</a:t>
            </a:r>
            <a:r>
              <a:rPr sz="4150" b="1" spc="140" dirty="0">
                <a:latin typeface="Arial"/>
                <a:cs typeface="Arial"/>
              </a:rPr>
              <a:t>t</a:t>
            </a:r>
            <a:r>
              <a:rPr sz="4150" b="1" spc="-160" dirty="0">
                <a:latin typeface="Arial"/>
                <a:cs typeface="Arial"/>
              </a:rPr>
              <a:t>o</a:t>
            </a:r>
            <a:r>
              <a:rPr sz="4150" b="1" spc="-50" dirty="0">
                <a:latin typeface="Arial"/>
                <a:cs typeface="Arial"/>
              </a:rPr>
              <a:t>p</a:t>
            </a:r>
            <a:r>
              <a:rPr sz="4150" b="1" spc="-300" dirty="0">
                <a:latin typeface="Arial"/>
                <a:cs typeface="Arial"/>
              </a:rPr>
              <a:t>s</a:t>
            </a:r>
            <a:r>
              <a:rPr sz="4150" b="1" dirty="0">
                <a:latin typeface="Arial"/>
                <a:cs typeface="Arial"/>
              </a:rPr>
              <a:t>	</a:t>
            </a:r>
            <a:r>
              <a:rPr sz="4150" b="1" spc="-105" dirty="0">
                <a:latin typeface="Arial"/>
                <a:cs typeface="Arial"/>
              </a:rPr>
              <a:t>i</a:t>
            </a:r>
            <a:r>
              <a:rPr sz="4150" b="1" spc="-80" dirty="0">
                <a:latin typeface="Arial"/>
                <a:cs typeface="Arial"/>
              </a:rPr>
              <a:t>mm</a:t>
            </a:r>
            <a:r>
              <a:rPr sz="4150" b="1" spc="-114" dirty="0">
                <a:latin typeface="Arial"/>
                <a:cs typeface="Arial"/>
              </a:rPr>
              <a:t>e</a:t>
            </a:r>
            <a:r>
              <a:rPr sz="4150" b="1" spc="-50" dirty="0">
                <a:latin typeface="Arial"/>
                <a:cs typeface="Arial"/>
              </a:rPr>
              <a:t>d</a:t>
            </a:r>
            <a:r>
              <a:rPr sz="4150" b="1" spc="-105" dirty="0">
                <a:latin typeface="Arial"/>
                <a:cs typeface="Arial"/>
              </a:rPr>
              <a:t>i</a:t>
            </a:r>
            <a:r>
              <a:rPr sz="4150" b="1" spc="-75" dirty="0">
                <a:latin typeface="Arial"/>
                <a:cs typeface="Arial"/>
              </a:rPr>
              <a:t>a</a:t>
            </a:r>
            <a:r>
              <a:rPr sz="4150" b="1" spc="140" dirty="0">
                <a:latin typeface="Arial"/>
                <a:cs typeface="Arial"/>
              </a:rPr>
              <a:t>t</a:t>
            </a:r>
            <a:r>
              <a:rPr sz="4150" b="1" spc="-114" dirty="0">
                <a:latin typeface="Arial"/>
                <a:cs typeface="Arial"/>
              </a:rPr>
              <a:t>e</a:t>
            </a:r>
            <a:r>
              <a:rPr sz="4150" b="1" spc="-105" dirty="0">
                <a:latin typeface="Arial"/>
                <a:cs typeface="Arial"/>
              </a:rPr>
              <a:t>l</a:t>
            </a:r>
            <a:r>
              <a:rPr sz="4150" b="1" spc="-135" dirty="0">
                <a:latin typeface="Arial"/>
                <a:cs typeface="Arial"/>
              </a:rPr>
              <a:t>y</a:t>
            </a:r>
            <a:r>
              <a:rPr sz="4150" b="1" spc="-125" dirty="0">
                <a:latin typeface="Arial"/>
                <a:cs typeface="Arial"/>
              </a:rPr>
              <a:t>,  </a:t>
            </a:r>
            <a:r>
              <a:rPr sz="4150" b="1" spc="-80" dirty="0">
                <a:latin typeface="Arial"/>
                <a:cs typeface="Arial"/>
              </a:rPr>
              <a:t>and</a:t>
            </a:r>
            <a:r>
              <a:rPr sz="4150" b="1" spc="-40" dirty="0">
                <a:latin typeface="Arial"/>
                <a:cs typeface="Arial"/>
              </a:rPr>
              <a:t> </a:t>
            </a:r>
            <a:r>
              <a:rPr sz="4150" b="1" spc="-30" dirty="0">
                <a:latin typeface="Arial"/>
                <a:cs typeface="Arial"/>
              </a:rPr>
              <a:t>the</a:t>
            </a:r>
            <a:r>
              <a:rPr sz="4150" b="1" spc="-35" dirty="0">
                <a:latin typeface="Arial"/>
                <a:cs typeface="Arial"/>
              </a:rPr>
              <a:t> </a:t>
            </a:r>
            <a:r>
              <a:rPr sz="4150" b="1" spc="-30" dirty="0">
                <a:latin typeface="Arial"/>
                <a:cs typeface="Arial"/>
              </a:rPr>
              <a:t>team</a:t>
            </a:r>
            <a:r>
              <a:rPr sz="4150" b="1" spc="-35" dirty="0">
                <a:latin typeface="Arial"/>
                <a:cs typeface="Arial"/>
              </a:rPr>
              <a:t> </a:t>
            </a:r>
            <a:r>
              <a:rPr sz="4150" b="1" spc="-204" dirty="0">
                <a:latin typeface="Arial"/>
                <a:cs typeface="Arial"/>
              </a:rPr>
              <a:t>is</a:t>
            </a:r>
            <a:r>
              <a:rPr sz="4150" b="1" spc="-35" dirty="0">
                <a:latin typeface="Arial"/>
                <a:cs typeface="Arial"/>
              </a:rPr>
              <a:t> </a:t>
            </a:r>
            <a:r>
              <a:rPr sz="4150" b="1" spc="-50" dirty="0">
                <a:latin typeface="Arial"/>
                <a:cs typeface="Arial"/>
              </a:rPr>
              <a:t>notified</a:t>
            </a:r>
            <a:r>
              <a:rPr sz="4150" b="1" spc="-35" dirty="0">
                <a:latin typeface="Arial"/>
                <a:cs typeface="Arial"/>
              </a:rPr>
              <a:t> </a:t>
            </a:r>
            <a:r>
              <a:rPr sz="4150" b="1" spc="-55" dirty="0">
                <a:latin typeface="Arial"/>
                <a:cs typeface="Arial"/>
              </a:rPr>
              <a:t>about</a:t>
            </a:r>
            <a:r>
              <a:rPr sz="4150" b="1" spc="-35" dirty="0">
                <a:latin typeface="Arial"/>
                <a:cs typeface="Arial"/>
              </a:rPr>
              <a:t> </a:t>
            </a:r>
            <a:r>
              <a:rPr sz="4150" b="1" spc="-30" dirty="0">
                <a:latin typeface="Arial"/>
                <a:cs typeface="Arial"/>
              </a:rPr>
              <a:t>the</a:t>
            </a:r>
            <a:r>
              <a:rPr sz="4150" b="1" spc="-35" dirty="0">
                <a:latin typeface="Arial"/>
                <a:cs typeface="Arial"/>
              </a:rPr>
              <a:t> </a:t>
            </a:r>
            <a:r>
              <a:rPr sz="4150" b="1" spc="-100" dirty="0">
                <a:latin typeface="Arial"/>
                <a:cs typeface="Arial"/>
              </a:rPr>
              <a:t>result.</a:t>
            </a:r>
            <a:endParaRPr sz="415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8" cy="10274299"/>
          </a:xfrm>
          <a:prstGeom prst="rect">
            <a:avLst/>
          </a:prstGeom>
        </p:spPr>
      </p:pic>
      <p:sp>
        <p:nvSpPr>
          <p:cNvPr id="3" name="object 3"/>
          <p:cNvSpPr txBox="1">
            <a:spLocks noGrp="1"/>
          </p:cNvSpPr>
          <p:nvPr>
            <p:ph type="title"/>
          </p:nvPr>
        </p:nvSpPr>
        <p:spPr>
          <a:xfrm>
            <a:off x="5123655" y="232806"/>
            <a:ext cx="7324090" cy="665480"/>
          </a:xfrm>
          <a:prstGeom prst="rect">
            <a:avLst/>
          </a:prstGeom>
        </p:spPr>
        <p:txBody>
          <a:bodyPr vert="horz" wrap="square" lIns="0" tIns="12700" rIns="0" bIns="0" rtlCol="0">
            <a:spAutoFit/>
          </a:bodyPr>
          <a:lstStyle/>
          <a:p>
            <a:pPr marL="12700">
              <a:lnSpc>
                <a:spcPct val="100000"/>
              </a:lnSpc>
              <a:spcBef>
                <a:spcPts val="100"/>
              </a:spcBef>
            </a:pPr>
            <a:r>
              <a:rPr sz="4200" b="1" u="heavy" spc="-425" dirty="0">
                <a:uFill>
                  <a:solidFill>
                    <a:srgbClr val="000000"/>
                  </a:solidFill>
                </a:uFill>
                <a:latin typeface="Times New Roman"/>
                <a:cs typeface="Times New Roman"/>
              </a:rPr>
              <a:t>G</a:t>
            </a:r>
            <a:r>
              <a:rPr sz="4200" b="1" u="heavy" spc="20" dirty="0">
                <a:uFill>
                  <a:solidFill>
                    <a:srgbClr val="000000"/>
                  </a:solidFill>
                </a:uFill>
                <a:latin typeface="Times New Roman"/>
                <a:cs typeface="Times New Roman"/>
              </a:rPr>
              <a:t>i</a:t>
            </a:r>
            <a:r>
              <a:rPr sz="4200" b="1" u="heavy" spc="30" dirty="0">
                <a:uFill>
                  <a:solidFill>
                    <a:srgbClr val="000000"/>
                  </a:solidFill>
                </a:uFill>
                <a:latin typeface="Times New Roman"/>
                <a:cs typeface="Times New Roman"/>
              </a:rPr>
              <a:t>t</a:t>
            </a:r>
            <a:r>
              <a:rPr sz="4200" b="1" u="heavy" spc="-254" dirty="0">
                <a:uFill>
                  <a:solidFill>
                    <a:srgbClr val="000000"/>
                  </a:solidFill>
                </a:uFill>
                <a:latin typeface="Times New Roman"/>
                <a:cs typeface="Times New Roman"/>
              </a:rPr>
              <a:t> </a:t>
            </a:r>
            <a:r>
              <a:rPr sz="4200" b="1" u="heavy" spc="-270" dirty="0">
                <a:uFill>
                  <a:solidFill>
                    <a:srgbClr val="000000"/>
                  </a:solidFill>
                </a:uFill>
                <a:latin typeface="Times New Roman"/>
                <a:cs typeface="Times New Roman"/>
              </a:rPr>
              <a:t>I</a:t>
            </a:r>
            <a:r>
              <a:rPr sz="4200" b="1" u="heavy" spc="-30" dirty="0">
                <a:uFill>
                  <a:solidFill>
                    <a:srgbClr val="000000"/>
                  </a:solidFill>
                </a:uFill>
                <a:latin typeface="Times New Roman"/>
                <a:cs typeface="Times New Roman"/>
              </a:rPr>
              <a:t>n</a:t>
            </a:r>
            <a:r>
              <a:rPr sz="4200" b="1" u="heavy" spc="50" dirty="0">
                <a:uFill>
                  <a:solidFill>
                    <a:srgbClr val="000000"/>
                  </a:solidFill>
                </a:uFill>
                <a:latin typeface="Times New Roman"/>
                <a:cs typeface="Times New Roman"/>
              </a:rPr>
              <a:t>s</a:t>
            </a:r>
            <a:r>
              <a:rPr sz="4200" b="1" u="heavy" spc="25" dirty="0">
                <a:uFill>
                  <a:solidFill>
                    <a:srgbClr val="000000"/>
                  </a:solidFill>
                </a:uFill>
                <a:latin typeface="Times New Roman"/>
                <a:cs typeface="Times New Roman"/>
              </a:rPr>
              <a:t>t</a:t>
            </a:r>
            <a:r>
              <a:rPr sz="4200" b="1" u="heavy" spc="-100" dirty="0">
                <a:uFill>
                  <a:solidFill>
                    <a:srgbClr val="000000"/>
                  </a:solidFill>
                </a:uFill>
                <a:latin typeface="Times New Roman"/>
                <a:cs typeface="Times New Roman"/>
              </a:rPr>
              <a:t>a</a:t>
            </a:r>
            <a:r>
              <a:rPr sz="4200" b="1" u="heavy" spc="75" dirty="0">
                <a:uFill>
                  <a:solidFill>
                    <a:srgbClr val="000000"/>
                  </a:solidFill>
                </a:uFill>
                <a:latin typeface="Times New Roman"/>
                <a:cs typeface="Times New Roman"/>
              </a:rPr>
              <a:t>ll</a:t>
            </a:r>
            <a:r>
              <a:rPr sz="4200" b="1" u="heavy" spc="-100" dirty="0">
                <a:uFill>
                  <a:solidFill>
                    <a:srgbClr val="000000"/>
                  </a:solidFill>
                </a:uFill>
                <a:latin typeface="Times New Roman"/>
                <a:cs typeface="Times New Roman"/>
              </a:rPr>
              <a:t>a</a:t>
            </a:r>
            <a:r>
              <a:rPr sz="4200" b="1" u="heavy" spc="25" dirty="0">
                <a:uFill>
                  <a:solidFill>
                    <a:srgbClr val="000000"/>
                  </a:solidFill>
                </a:uFill>
                <a:latin typeface="Times New Roman"/>
                <a:cs typeface="Times New Roman"/>
              </a:rPr>
              <a:t>t</a:t>
            </a:r>
            <a:r>
              <a:rPr sz="4200" b="1" u="heavy" spc="20" dirty="0">
                <a:uFill>
                  <a:solidFill>
                    <a:srgbClr val="000000"/>
                  </a:solidFill>
                </a:uFill>
                <a:latin typeface="Times New Roman"/>
                <a:cs typeface="Times New Roman"/>
              </a:rPr>
              <a:t>i</a:t>
            </a:r>
            <a:r>
              <a:rPr sz="4200" b="1" u="heavy" spc="15" dirty="0">
                <a:uFill>
                  <a:solidFill>
                    <a:srgbClr val="000000"/>
                  </a:solidFill>
                </a:uFill>
                <a:latin typeface="Times New Roman"/>
                <a:cs typeface="Times New Roman"/>
              </a:rPr>
              <a:t>o</a:t>
            </a:r>
            <a:r>
              <a:rPr sz="4200" b="1" u="heavy" spc="-25" dirty="0">
                <a:uFill>
                  <a:solidFill>
                    <a:srgbClr val="000000"/>
                  </a:solidFill>
                </a:uFill>
                <a:latin typeface="Times New Roman"/>
                <a:cs typeface="Times New Roman"/>
              </a:rPr>
              <a:t>n</a:t>
            </a:r>
            <a:r>
              <a:rPr sz="4200" b="1" u="heavy" spc="-254" dirty="0">
                <a:uFill>
                  <a:solidFill>
                    <a:srgbClr val="000000"/>
                  </a:solidFill>
                </a:uFill>
                <a:latin typeface="Times New Roman"/>
                <a:cs typeface="Times New Roman"/>
              </a:rPr>
              <a:t> </a:t>
            </a:r>
            <a:r>
              <a:rPr sz="4200" b="1" u="heavy" spc="-100" dirty="0">
                <a:uFill>
                  <a:solidFill>
                    <a:srgbClr val="000000"/>
                  </a:solidFill>
                </a:uFill>
                <a:latin typeface="Times New Roman"/>
                <a:cs typeface="Times New Roman"/>
              </a:rPr>
              <a:t>a</a:t>
            </a:r>
            <a:r>
              <a:rPr sz="4200" b="1" u="heavy" spc="-30" dirty="0">
                <a:uFill>
                  <a:solidFill>
                    <a:srgbClr val="000000"/>
                  </a:solidFill>
                </a:uFill>
                <a:latin typeface="Times New Roman"/>
                <a:cs typeface="Times New Roman"/>
              </a:rPr>
              <a:t>n</a:t>
            </a:r>
            <a:r>
              <a:rPr sz="4200" b="1" u="heavy" spc="-25" dirty="0">
                <a:uFill>
                  <a:solidFill>
                    <a:srgbClr val="000000"/>
                  </a:solidFill>
                </a:uFill>
                <a:latin typeface="Times New Roman"/>
                <a:cs typeface="Times New Roman"/>
              </a:rPr>
              <a:t>d</a:t>
            </a:r>
            <a:r>
              <a:rPr sz="4200" b="1" u="heavy" spc="-254" dirty="0">
                <a:uFill>
                  <a:solidFill>
                    <a:srgbClr val="000000"/>
                  </a:solidFill>
                </a:uFill>
                <a:latin typeface="Times New Roman"/>
                <a:cs typeface="Times New Roman"/>
              </a:rPr>
              <a:t> </a:t>
            </a:r>
            <a:r>
              <a:rPr sz="4200" b="1" u="heavy" spc="-160" dirty="0">
                <a:uFill>
                  <a:solidFill>
                    <a:srgbClr val="000000"/>
                  </a:solidFill>
                </a:uFill>
                <a:latin typeface="Times New Roman"/>
                <a:cs typeface="Times New Roman"/>
              </a:rPr>
              <a:t>w</a:t>
            </a:r>
            <a:r>
              <a:rPr sz="4200" b="1" u="heavy" spc="15" dirty="0">
                <a:uFill>
                  <a:solidFill>
                    <a:srgbClr val="000000"/>
                  </a:solidFill>
                </a:uFill>
                <a:latin typeface="Times New Roman"/>
                <a:cs typeface="Times New Roman"/>
              </a:rPr>
              <a:t>o</a:t>
            </a:r>
            <a:r>
              <a:rPr sz="4200" b="1" u="heavy" spc="-180" dirty="0">
                <a:uFill>
                  <a:solidFill>
                    <a:srgbClr val="000000"/>
                  </a:solidFill>
                </a:uFill>
                <a:latin typeface="Times New Roman"/>
                <a:cs typeface="Times New Roman"/>
              </a:rPr>
              <a:t>r</a:t>
            </a:r>
            <a:r>
              <a:rPr sz="4200" b="1" u="heavy" spc="-220" dirty="0">
                <a:uFill>
                  <a:solidFill>
                    <a:srgbClr val="000000"/>
                  </a:solidFill>
                </a:uFill>
                <a:latin typeface="Times New Roman"/>
                <a:cs typeface="Times New Roman"/>
              </a:rPr>
              <a:t>k</a:t>
            </a:r>
            <a:r>
              <a:rPr sz="4200" b="1" u="heavy" spc="20" dirty="0">
                <a:uFill>
                  <a:solidFill>
                    <a:srgbClr val="000000"/>
                  </a:solidFill>
                </a:uFill>
                <a:latin typeface="Times New Roman"/>
                <a:cs typeface="Times New Roman"/>
              </a:rPr>
              <a:t>i</a:t>
            </a:r>
            <a:r>
              <a:rPr sz="4200" b="1" u="heavy" spc="-30" dirty="0">
                <a:uFill>
                  <a:solidFill>
                    <a:srgbClr val="000000"/>
                  </a:solidFill>
                </a:uFill>
                <a:latin typeface="Times New Roman"/>
                <a:cs typeface="Times New Roman"/>
              </a:rPr>
              <a:t>n</a:t>
            </a:r>
            <a:r>
              <a:rPr sz="4200" b="1" spc="-60" dirty="0">
                <a:latin typeface="Times New Roman"/>
                <a:cs typeface="Times New Roman"/>
              </a:rPr>
              <a:t>g</a:t>
            </a:r>
            <a:r>
              <a:rPr sz="4200" b="1" spc="-254" dirty="0">
                <a:latin typeface="Times New Roman"/>
                <a:cs typeface="Times New Roman"/>
              </a:rPr>
              <a:t> </a:t>
            </a:r>
            <a:r>
              <a:rPr sz="4200" b="1" u="heavy" spc="-60" dirty="0">
                <a:uFill>
                  <a:solidFill>
                    <a:srgbClr val="000000"/>
                  </a:solidFill>
                </a:uFill>
                <a:latin typeface="Times New Roman"/>
                <a:cs typeface="Times New Roman"/>
              </a:rPr>
              <a:t>p</a:t>
            </a:r>
            <a:r>
              <a:rPr sz="4200" b="1" u="heavy" spc="-100" dirty="0">
                <a:uFill>
                  <a:solidFill>
                    <a:srgbClr val="000000"/>
                  </a:solidFill>
                </a:uFill>
                <a:latin typeface="Times New Roman"/>
                <a:cs typeface="Times New Roman"/>
              </a:rPr>
              <a:t>a</a:t>
            </a:r>
            <a:r>
              <a:rPr sz="4200" b="1" u="heavy" spc="-180" dirty="0">
                <a:uFill>
                  <a:solidFill>
                    <a:srgbClr val="000000"/>
                  </a:solidFill>
                </a:uFill>
                <a:latin typeface="Times New Roman"/>
                <a:cs typeface="Times New Roman"/>
              </a:rPr>
              <a:t>r</a:t>
            </a:r>
            <a:r>
              <a:rPr sz="4200" b="1" u="heavy" spc="30" dirty="0">
                <a:uFill>
                  <a:solidFill>
                    <a:srgbClr val="000000"/>
                  </a:solidFill>
                </a:uFill>
                <a:latin typeface="Times New Roman"/>
                <a:cs typeface="Times New Roman"/>
              </a:rPr>
              <a:t>t</a:t>
            </a:r>
            <a:endParaRPr sz="4200">
              <a:latin typeface="Times New Roman"/>
              <a:cs typeface="Times New Roman"/>
            </a:endParaRPr>
          </a:p>
        </p:txBody>
      </p:sp>
      <p:pic>
        <p:nvPicPr>
          <p:cNvPr id="4" name="object 4"/>
          <p:cNvPicPr/>
          <p:nvPr/>
        </p:nvPicPr>
        <p:blipFill>
          <a:blip r:embed="rId3" cstate="print"/>
          <a:stretch>
            <a:fillRect/>
          </a:stretch>
        </p:blipFill>
        <p:spPr>
          <a:xfrm>
            <a:off x="485774" y="1228088"/>
            <a:ext cx="133349" cy="133349"/>
          </a:xfrm>
          <a:prstGeom prst="rect">
            <a:avLst/>
          </a:prstGeom>
        </p:spPr>
      </p:pic>
      <p:pic>
        <p:nvPicPr>
          <p:cNvPr id="5" name="object 5"/>
          <p:cNvPicPr/>
          <p:nvPr/>
        </p:nvPicPr>
        <p:blipFill>
          <a:blip r:embed="rId3" cstate="print"/>
          <a:stretch>
            <a:fillRect/>
          </a:stretch>
        </p:blipFill>
        <p:spPr>
          <a:xfrm>
            <a:off x="485774" y="1894838"/>
            <a:ext cx="133349" cy="133349"/>
          </a:xfrm>
          <a:prstGeom prst="rect">
            <a:avLst/>
          </a:prstGeom>
        </p:spPr>
      </p:pic>
      <p:sp>
        <p:nvSpPr>
          <p:cNvPr id="6" name="object 6"/>
          <p:cNvSpPr txBox="1"/>
          <p:nvPr/>
        </p:nvSpPr>
        <p:spPr>
          <a:xfrm>
            <a:off x="807640" y="845170"/>
            <a:ext cx="15102205" cy="3615054"/>
          </a:xfrm>
          <a:prstGeom prst="rect">
            <a:avLst/>
          </a:prstGeom>
        </p:spPr>
        <p:txBody>
          <a:bodyPr vert="horz" wrap="square" lIns="0" tIns="100330" rIns="0" bIns="0" rtlCol="0">
            <a:spAutoFit/>
          </a:bodyPr>
          <a:lstStyle/>
          <a:p>
            <a:pPr marL="12700">
              <a:lnSpc>
                <a:spcPct val="100000"/>
              </a:lnSpc>
              <a:spcBef>
                <a:spcPts val="790"/>
              </a:spcBef>
            </a:pPr>
            <a:r>
              <a:rPr sz="3800" spc="-215" dirty="0">
                <a:latin typeface="Cambria"/>
                <a:cs typeface="Cambria"/>
              </a:rPr>
              <a:t>L</a:t>
            </a:r>
            <a:r>
              <a:rPr sz="3800" spc="-75" dirty="0">
                <a:latin typeface="Cambria"/>
                <a:cs typeface="Cambria"/>
              </a:rPr>
              <a:t>a</a:t>
            </a:r>
            <a:r>
              <a:rPr sz="3800" dirty="0">
                <a:latin typeface="Cambria"/>
                <a:cs typeface="Cambria"/>
              </a:rPr>
              <a:t>u</a:t>
            </a:r>
            <a:r>
              <a:rPr sz="3800" spc="-20" dirty="0">
                <a:latin typeface="Cambria"/>
                <a:cs typeface="Cambria"/>
              </a:rPr>
              <a:t>n</a:t>
            </a:r>
            <a:r>
              <a:rPr sz="3800" spc="-70" dirty="0">
                <a:latin typeface="Cambria"/>
                <a:cs typeface="Cambria"/>
              </a:rPr>
              <a:t>c</a:t>
            </a:r>
            <a:r>
              <a:rPr sz="3800" spc="20" dirty="0">
                <a:latin typeface="Cambria"/>
                <a:cs typeface="Cambria"/>
              </a:rPr>
              <a:t>h</a:t>
            </a:r>
            <a:r>
              <a:rPr sz="3800" spc="-114" dirty="0">
                <a:latin typeface="Cambria"/>
                <a:cs typeface="Cambria"/>
              </a:rPr>
              <a:t> </a:t>
            </a:r>
            <a:r>
              <a:rPr sz="3800" spc="-70" dirty="0">
                <a:latin typeface="Cambria"/>
                <a:cs typeface="Cambria"/>
              </a:rPr>
              <a:t>a</a:t>
            </a:r>
            <a:r>
              <a:rPr sz="3800" spc="-114" dirty="0">
                <a:latin typeface="Cambria"/>
                <a:cs typeface="Cambria"/>
              </a:rPr>
              <a:t> </a:t>
            </a:r>
            <a:r>
              <a:rPr sz="3800" spc="-140" dirty="0">
                <a:latin typeface="Cambria"/>
                <a:cs typeface="Cambria"/>
              </a:rPr>
              <a:t>m</a:t>
            </a:r>
            <a:r>
              <a:rPr sz="3800" spc="-75" dirty="0">
                <a:latin typeface="Cambria"/>
                <a:cs typeface="Cambria"/>
              </a:rPr>
              <a:t>a</a:t>
            </a:r>
            <a:r>
              <a:rPr sz="3800" spc="-70" dirty="0">
                <a:latin typeface="Cambria"/>
                <a:cs typeface="Cambria"/>
              </a:rPr>
              <a:t>c</a:t>
            </a:r>
            <a:r>
              <a:rPr sz="3800" spc="15" dirty="0">
                <a:latin typeface="Cambria"/>
                <a:cs typeface="Cambria"/>
              </a:rPr>
              <a:t>hi</a:t>
            </a:r>
            <a:r>
              <a:rPr sz="3800" spc="-20" dirty="0">
                <a:latin typeface="Cambria"/>
                <a:cs typeface="Cambria"/>
              </a:rPr>
              <a:t>n</a:t>
            </a:r>
            <a:r>
              <a:rPr sz="3800" spc="-135" dirty="0">
                <a:latin typeface="Cambria"/>
                <a:cs typeface="Cambria"/>
              </a:rPr>
              <a:t>e</a:t>
            </a:r>
            <a:r>
              <a:rPr sz="3800" spc="-114" dirty="0">
                <a:latin typeface="Cambria"/>
                <a:cs typeface="Cambria"/>
              </a:rPr>
              <a:t> </a:t>
            </a:r>
            <a:r>
              <a:rPr sz="3800" spc="-20" dirty="0">
                <a:latin typeface="Cambria"/>
                <a:cs typeface="Cambria"/>
              </a:rPr>
              <a:t>n</a:t>
            </a:r>
            <a:r>
              <a:rPr sz="3800" spc="-75" dirty="0">
                <a:latin typeface="Cambria"/>
                <a:cs typeface="Cambria"/>
              </a:rPr>
              <a:t>a</a:t>
            </a:r>
            <a:r>
              <a:rPr sz="3800" spc="-140" dirty="0">
                <a:latin typeface="Cambria"/>
                <a:cs typeface="Cambria"/>
              </a:rPr>
              <a:t>me</a:t>
            </a:r>
            <a:r>
              <a:rPr sz="3800" spc="-75" dirty="0">
                <a:latin typeface="Cambria"/>
                <a:cs typeface="Cambria"/>
              </a:rPr>
              <a:t>d</a:t>
            </a:r>
            <a:r>
              <a:rPr sz="3800" spc="-114" dirty="0">
                <a:latin typeface="Cambria"/>
                <a:cs typeface="Cambria"/>
              </a:rPr>
              <a:t> </a:t>
            </a:r>
            <a:r>
              <a:rPr sz="3800" spc="-330" dirty="0">
                <a:latin typeface="Cambria"/>
                <a:cs typeface="Cambria"/>
              </a:rPr>
              <a:t>“</a:t>
            </a:r>
            <a:r>
              <a:rPr sz="3800" spc="-80" dirty="0">
                <a:latin typeface="Cambria"/>
                <a:cs typeface="Cambria"/>
              </a:rPr>
              <a:t>d</a:t>
            </a:r>
            <a:r>
              <a:rPr sz="3800" spc="-140" dirty="0">
                <a:latin typeface="Cambria"/>
                <a:cs typeface="Cambria"/>
              </a:rPr>
              <a:t>e</a:t>
            </a:r>
            <a:r>
              <a:rPr sz="3800" spc="-200" dirty="0">
                <a:latin typeface="Cambria"/>
                <a:cs typeface="Cambria"/>
              </a:rPr>
              <a:t>v</a:t>
            </a:r>
            <a:r>
              <a:rPr sz="3800" spc="-140" dirty="0">
                <a:latin typeface="Cambria"/>
                <a:cs typeface="Cambria"/>
              </a:rPr>
              <a:t>e</a:t>
            </a:r>
            <a:r>
              <a:rPr sz="3800" spc="35" dirty="0">
                <a:latin typeface="Cambria"/>
                <a:cs typeface="Cambria"/>
              </a:rPr>
              <a:t>l</a:t>
            </a:r>
            <a:r>
              <a:rPr sz="3800" spc="-120" dirty="0">
                <a:latin typeface="Cambria"/>
                <a:cs typeface="Cambria"/>
              </a:rPr>
              <a:t>o</a:t>
            </a:r>
            <a:r>
              <a:rPr sz="3800" spc="-80" dirty="0">
                <a:latin typeface="Cambria"/>
                <a:cs typeface="Cambria"/>
              </a:rPr>
              <a:t>p</a:t>
            </a:r>
            <a:r>
              <a:rPr sz="3800" spc="-140" dirty="0">
                <a:latin typeface="Cambria"/>
                <a:cs typeface="Cambria"/>
              </a:rPr>
              <a:t>e</a:t>
            </a:r>
            <a:r>
              <a:rPr sz="3800" spc="-120" dirty="0">
                <a:latin typeface="Cambria"/>
                <a:cs typeface="Cambria"/>
              </a:rPr>
              <a:t>r</a:t>
            </a:r>
            <a:r>
              <a:rPr sz="3800" spc="-295" dirty="0">
                <a:latin typeface="Cambria"/>
                <a:cs typeface="Cambria"/>
              </a:rPr>
              <a:t>”</a:t>
            </a:r>
            <a:r>
              <a:rPr sz="3800" spc="-114" dirty="0">
                <a:latin typeface="Cambria"/>
                <a:cs typeface="Cambria"/>
              </a:rPr>
              <a:t> </a:t>
            </a:r>
            <a:r>
              <a:rPr sz="3800" spc="-75" dirty="0">
                <a:latin typeface="Cambria"/>
                <a:cs typeface="Cambria"/>
              </a:rPr>
              <a:t>a</a:t>
            </a:r>
            <a:r>
              <a:rPr sz="3800" spc="-20" dirty="0">
                <a:latin typeface="Cambria"/>
                <a:cs typeface="Cambria"/>
              </a:rPr>
              <a:t>n</a:t>
            </a:r>
            <a:r>
              <a:rPr sz="3800" spc="-75" dirty="0">
                <a:latin typeface="Cambria"/>
                <a:cs typeface="Cambria"/>
              </a:rPr>
              <a:t>d</a:t>
            </a:r>
            <a:r>
              <a:rPr sz="3800" spc="-114" dirty="0">
                <a:latin typeface="Cambria"/>
                <a:cs typeface="Cambria"/>
              </a:rPr>
              <a:t> </a:t>
            </a:r>
            <a:r>
              <a:rPr sz="3800" spc="15" dirty="0">
                <a:latin typeface="Cambria"/>
                <a:cs typeface="Cambria"/>
              </a:rPr>
              <a:t>i</a:t>
            </a:r>
            <a:r>
              <a:rPr sz="3800" spc="-20" dirty="0">
                <a:latin typeface="Cambria"/>
                <a:cs typeface="Cambria"/>
              </a:rPr>
              <a:t>n</a:t>
            </a:r>
            <a:r>
              <a:rPr sz="3800" spc="-155" dirty="0">
                <a:latin typeface="Cambria"/>
                <a:cs typeface="Cambria"/>
              </a:rPr>
              <a:t>s</a:t>
            </a:r>
            <a:r>
              <a:rPr sz="3800" spc="-85" dirty="0">
                <a:latin typeface="Cambria"/>
                <a:cs typeface="Cambria"/>
              </a:rPr>
              <a:t>t</a:t>
            </a:r>
            <a:r>
              <a:rPr sz="3800" spc="-75" dirty="0">
                <a:latin typeface="Cambria"/>
                <a:cs typeface="Cambria"/>
              </a:rPr>
              <a:t>a</a:t>
            </a:r>
            <a:r>
              <a:rPr sz="3800" spc="35" dirty="0">
                <a:latin typeface="Cambria"/>
                <a:cs typeface="Cambria"/>
              </a:rPr>
              <a:t>l</a:t>
            </a:r>
            <a:r>
              <a:rPr sz="3800" spc="40" dirty="0">
                <a:latin typeface="Cambria"/>
                <a:cs typeface="Cambria"/>
              </a:rPr>
              <a:t>l</a:t>
            </a:r>
            <a:r>
              <a:rPr sz="3800" spc="-114" dirty="0">
                <a:latin typeface="Cambria"/>
                <a:cs typeface="Cambria"/>
              </a:rPr>
              <a:t> </a:t>
            </a:r>
            <a:r>
              <a:rPr sz="3800" spc="-100" dirty="0">
                <a:latin typeface="Cambria"/>
                <a:cs typeface="Cambria"/>
              </a:rPr>
              <a:t>g</a:t>
            </a:r>
            <a:r>
              <a:rPr sz="3800" spc="15" dirty="0">
                <a:latin typeface="Cambria"/>
                <a:cs typeface="Cambria"/>
              </a:rPr>
              <a:t>i</a:t>
            </a:r>
            <a:r>
              <a:rPr sz="3800" spc="-80" dirty="0">
                <a:latin typeface="Cambria"/>
                <a:cs typeface="Cambria"/>
              </a:rPr>
              <a:t>t</a:t>
            </a:r>
            <a:r>
              <a:rPr sz="3800" spc="-114" dirty="0">
                <a:latin typeface="Cambria"/>
                <a:cs typeface="Cambria"/>
              </a:rPr>
              <a:t> </a:t>
            </a:r>
            <a:r>
              <a:rPr sz="3800" spc="-120" dirty="0">
                <a:latin typeface="Cambria"/>
                <a:cs typeface="Cambria"/>
              </a:rPr>
              <a:t>o</a:t>
            </a:r>
            <a:r>
              <a:rPr sz="3800" spc="-15" dirty="0">
                <a:latin typeface="Cambria"/>
                <a:cs typeface="Cambria"/>
              </a:rPr>
              <a:t>n</a:t>
            </a:r>
            <a:r>
              <a:rPr sz="3800" spc="-114" dirty="0">
                <a:latin typeface="Cambria"/>
                <a:cs typeface="Cambria"/>
              </a:rPr>
              <a:t> </a:t>
            </a:r>
            <a:r>
              <a:rPr sz="3800" spc="15" dirty="0">
                <a:latin typeface="Cambria"/>
                <a:cs typeface="Cambria"/>
              </a:rPr>
              <a:t>i</a:t>
            </a:r>
            <a:r>
              <a:rPr sz="3800" spc="-85" dirty="0">
                <a:latin typeface="Cambria"/>
                <a:cs typeface="Cambria"/>
              </a:rPr>
              <a:t>t</a:t>
            </a:r>
            <a:r>
              <a:rPr sz="3800" spc="-30" dirty="0">
                <a:latin typeface="Cambria"/>
                <a:cs typeface="Cambria"/>
              </a:rPr>
              <a:t>.</a:t>
            </a:r>
            <a:endParaRPr sz="3800">
              <a:latin typeface="Cambria"/>
              <a:cs typeface="Cambria"/>
            </a:endParaRPr>
          </a:p>
          <a:p>
            <a:pPr marL="12700">
              <a:lnSpc>
                <a:spcPct val="100000"/>
              </a:lnSpc>
              <a:spcBef>
                <a:spcPts val="690"/>
              </a:spcBef>
            </a:pPr>
            <a:r>
              <a:rPr sz="3800" spc="-215" dirty="0">
                <a:latin typeface="Cambria"/>
                <a:cs typeface="Cambria"/>
              </a:rPr>
              <a:t>Now</a:t>
            </a:r>
            <a:r>
              <a:rPr sz="3800" spc="-110" dirty="0">
                <a:latin typeface="Cambria"/>
                <a:cs typeface="Cambria"/>
              </a:rPr>
              <a:t> </a:t>
            </a:r>
            <a:r>
              <a:rPr sz="3800" spc="-40" dirty="0">
                <a:latin typeface="Cambria"/>
                <a:cs typeface="Cambria"/>
              </a:rPr>
              <a:t>login</a:t>
            </a:r>
            <a:r>
              <a:rPr sz="3800" spc="-105" dirty="0">
                <a:latin typeface="Cambria"/>
                <a:cs typeface="Cambria"/>
              </a:rPr>
              <a:t> </a:t>
            </a:r>
            <a:r>
              <a:rPr sz="3800" spc="-100" dirty="0">
                <a:latin typeface="Cambria"/>
                <a:cs typeface="Cambria"/>
              </a:rPr>
              <a:t>to</a:t>
            </a:r>
            <a:r>
              <a:rPr sz="3800" spc="-110" dirty="0">
                <a:latin typeface="Cambria"/>
                <a:cs typeface="Cambria"/>
              </a:rPr>
              <a:t> </a:t>
            </a:r>
            <a:r>
              <a:rPr sz="3800" spc="-70" dirty="0">
                <a:latin typeface="Cambria"/>
                <a:cs typeface="Cambria"/>
              </a:rPr>
              <a:t>machine(using</a:t>
            </a:r>
            <a:r>
              <a:rPr sz="3800" spc="-105" dirty="0">
                <a:latin typeface="Cambria"/>
                <a:cs typeface="Cambria"/>
              </a:rPr>
              <a:t> </a:t>
            </a:r>
            <a:r>
              <a:rPr sz="3800" spc="-125" dirty="0">
                <a:latin typeface="Cambria"/>
                <a:cs typeface="Cambria"/>
              </a:rPr>
              <a:t>ssh)</a:t>
            </a:r>
            <a:r>
              <a:rPr sz="3800" spc="-110" dirty="0">
                <a:latin typeface="Cambria"/>
                <a:cs typeface="Cambria"/>
              </a:rPr>
              <a:t> </a:t>
            </a:r>
            <a:r>
              <a:rPr sz="3800" spc="-55" dirty="0">
                <a:latin typeface="Cambria"/>
                <a:cs typeface="Cambria"/>
              </a:rPr>
              <a:t>and</a:t>
            </a:r>
            <a:r>
              <a:rPr sz="3800" spc="-105" dirty="0">
                <a:latin typeface="Cambria"/>
                <a:cs typeface="Cambria"/>
              </a:rPr>
              <a:t> </a:t>
            </a:r>
            <a:r>
              <a:rPr sz="3800" spc="-114" dirty="0">
                <a:latin typeface="Cambria"/>
                <a:cs typeface="Cambria"/>
              </a:rPr>
              <a:t>execute</a:t>
            </a:r>
            <a:r>
              <a:rPr sz="3800" spc="-105" dirty="0">
                <a:latin typeface="Cambria"/>
                <a:cs typeface="Cambria"/>
              </a:rPr>
              <a:t> </a:t>
            </a:r>
            <a:r>
              <a:rPr sz="3800" spc="-70" dirty="0">
                <a:latin typeface="Cambria"/>
                <a:cs typeface="Cambria"/>
              </a:rPr>
              <a:t>the</a:t>
            </a:r>
            <a:r>
              <a:rPr sz="3800" spc="-110" dirty="0">
                <a:latin typeface="Cambria"/>
                <a:cs typeface="Cambria"/>
              </a:rPr>
              <a:t> </a:t>
            </a:r>
            <a:r>
              <a:rPr sz="3800" spc="-80" dirty="0">
                <a:latin typeface="Cambria"/>
                <a:cs typeface="Cambria"/>
              </a:rPr>
              <a:t>following</a:t>
            </a:r>
            <a:r>
              <a:rPr sz="3800" spc="-105" dirty="0">
                <a:latin typeface="Cambria"/>
                <a:cs typeface="Cambria"/>
              </a:rPr>
              <a:t> </a:t>
            </a:r>
            <a:r>
              <a:rPr sz="3800" spc="-125" dirty="0">
                <a:latin typeface="Cambria"/>
                <a:cs typeface="Cambria"/>
              </a:rPr>
              <a:t>set</a:t>
            </a:r>
            <a:r>
              <a:rPr sz="3800" spc="-110" dirty="0">
                <a:latin typeface="Cambria"/>
                <a:cs typeface="Cambria"/>
              </a:rPr>
              <a:t> </a:t>
            </a:r>
            <a:r>
              <a:rPr sz="3800" spc="-75" dirty="0">
                <a:latin typeface="Cambria"/>
                <a:cs typeface="Cambria"/>
              </a:rPr>
              <a:t>of</a:t>
            </a:r>
            <a:r>
              <a:rPr sz="3800" spc="-105" dirty="0">
                <a:latin typeface="Cambria"/>
                <a:cs typeface="Cambria"/>
              </a:rPr>
              <a:t> </a:t>
            </a:r>
            <a:r>
              <a:rPr sz="3800" spc="-100" dirty="0">
                <a:latin typeface="Cambria"/>
                <a:cs typeface="Cambria"/>
              </a:rPr>
              <a:t>commands</a:t>
            </a:r>
            <a:r>
              <a:rPr sz="3800" spc="-105" dirty="0">
                <a:latin typeface="Cambria"/>
                <a:cs typeface="Cambria"/>
              </a:rPr>
              <a:t> </a:t>
            </a:r>
            <a:r>
              <a:rPr sz="3800" spc="-235" dirty="0">
                <a:latin typeface="Cambria"/>
                <a:cs typeface="Cambria"/>
              </a:rPr>
              <a:t>:</a:t>
            </a:r>
            <a:endParaRPr sz="3800">
              <a:latin typeface="Cambria"/>
              <a:cs typeface="Cambria"/>
            </a:endParaRPr>
          </a:p>
          <a:p>
            <a:pPr marL="1041400" indent="-627380">
              <a:lnSpc>
                <a:spcPct val="100000"/>
              </a:lnSpc>
              <a:spcBef>
                <a:spcPts val="2700"/>
              </a:spcBef>
              <a:buAutoNum type="arabicPeriod"/>
              <a:tabLst>
                <a:tab pos="1041400" algn="l"/>
              </a:tabLst>
            </a:pPr>
            <a:r>
              <a:rPr sz="3800" spc="-10" dirty="0">
                <a:latin typeface="Courier New"/>
                <a:cs typeface="Courier New"/>
              </a:rPr>
              <a:t>sudo</a:t>
            </a:r>
            <a:r>
              <a:rPr sz="3800" spc="-60" dirty="0">
                <a:latin typeface="Courier New"/>
                <a:cs typeface="Courier New"/>
              </a:rPr>
              <a:t> </a:t>
            </a:r>
            <a:r>
              <a:rPr sz="3800" spc="-5" dirty="0">
                <a:latin typeface="Courier New"/>
                <a:cs typeface="Courier New"/>
              </a:rPr>
              <a:t>-i</a:t>
            </a:r>
            <a:endParaRPr sz="3800">
              <a:latin typeface="Courier New"/>
              <a:cs typeface="Courier New"/>
            </a:endParaRPr>
          </a:p>
          <a:p>
            <a:pPr marL="1041400" indent="-627380">
              <a:lnSpc>
                <a:spcPct val="100000"/>
              </a:lnSpc>
              <a:spcBef>
                <a:spcPts val="690"/>
              </a:spcBef>
              <a:buAutoNum type="arabicPeriod"/>
              <a:tabLst>
                <a:tab pos="1041400" algn="l"/>
              </a:tabLst>
            </a:pPr>
            <a:r>
              <a:rPr sz="3800" spc="-10" dirty="0">
                <a:latin typeface="Courier New"/>
                <a:cs typeface="Courier New"/>
              </a:rPr>
              <a:t>yum</a:t>
            </a:r>
            <a:r>
              <a:rPr sz="3800" spc="-20" dirty="0">
                <a:latin typeface="Courier New"/>
                <a:cs typeface="Courier New"/>
              </a:rPr>
              <a:t> </a:t>
            </a:r>
            <a:r>
              <a:rPr sz="3800" spc="-10" dirty="0">
                <a:latin typeface="Courier New"/>
                <a:cs typeface="Courier New"/>
              </a:rPr>
              <a:t>install</a:t>
            </a:r>
            <a:r>
              <a:rPr sz="3800" spc="-15" dirty="0">
                <a:latin typeface="Courier New"/>
                <a:cs typeface="Courier New"/>
              </a:rPr>
              <a:t> </a:t>
            </a:r>
            <a:r>
              <a:rPr sz="3800" spc="-10" dirty="0">
                <a:latin typeface="Courier New"/>
                <a:cs typeface="Courier New"/>
              </a:rPr>
              <a:t>git</a:t>
            </a:r>
            <a:r>
              <a:rPr sz="3800" spc="-20" dirty="0">
                <a:latin typeface="Courier New"/>
                <a:cs typeface="Courier New"/>
              </a:rPr>
              <a:t> </a:t>
            </a:r>
            <a:r>
              <a:rPr sz="3800" spc="-5" dirty="0">
                <a:latin typeface="Courier New"/>
                <a:cs typeface="Courier New"/>
              </a:rPr>
              <a:t>-y</a:t>
            </a:r>
            <a:endParaRPr sz="3800">
              <a:latin typeface="Courier New"/>
              <a:cs typeface="Courier New"/>
            </a:endParaRPr>
          </a:p>
          <a:p>
            <a:pPr marL="1041400" indent="-627380">
              <a:lnSpc>
                <a:spcPct val="100000"/>
              </a:lnSpc>
              <a:spcBef>
                <a:spcPts val="690"/>
              </a:spcBef>
              <a:buAutoNum type="arabicPeriod"/>
              <a:tabLst>
                <a:tab pos="1041400" algn="l"/>
              </a:tabLst>
            </a:pPr>
            <a:r>
              <a:rPr sz="3800" spc="-10" dirty="0">
                <a:latin typeface="Courier New"/>
                <a:cs typeface="Courier New"/>
              </a:rPr>
              <a:t>git</a:t>
            </a:r>
            <a:r>
              <a:rPr sz="3800" spc="-40" dirty="0">
                <a:latin typeface="Courier New"/>
                <a:cs typeface="Courier New"/>
              </a:rPr>
              <a:t> </a:t>
            </a:r>
            <a:r>
              <a:rPr sz="3800" spc="-10" dirty="0">
                <a:latin typeface="Courier New"/>
                <a:cs typeface="Courier New"/>
              </a:rPr>
              <a:t>--version</a:t>
            </a:r>
            <a:endParaRPr sz="3800">
              <a:latin typeface="Courier New"/>
              <a:cs typeface="Courier New"/>
            </a:endParaRPr>
          </a:p>
        </p:txBody>
      </p:sp>
      <p:graphicFrame>
        <p:nvGraphicFramePr>
          <p:cNvPr id="7" name="object 7"/>
          <p:cNvGraphicFramePr>
            <a:graphicFrameLocks noGrp="1"/>
          </p:cNvGraphicFramePr>
          <p:nvPr/>
        </p:nvGraphicFramePr>
        <p:xfrm>
          <a:off x="1190426" y="4640312"/>
          <a:ext cx="15444467" cy="3875656"/>
        </p:xfrm>
        <a:graphic>
          <a:graphicData uri="http://schemas.openxmlformats.org/drawingml/2006/table">
            <a:tbl>
              <a:tblPr firstRow="1" bandRow="1">
                <a:tableStyleId>{2D5ABB26-0587-4C30-8999-92F81FD0307C}</a:tableStyleId>
              </a:tblPr>
              <a:tblGrid>
                <a:gridCol w="4564380">
                  <a:extLst>
                    <a:ext uri="{9D8B030D-6E8A-4147-A177-3AD203B41FA5}">
                      <a16:colId xmlns:a16="http://schemas.microsoft.com/office/drawing/2014/main" val="20000"/>
                    </a:ext>
                  </a:extLst>
                </a:gridCol>
                <a:gridCol w="868045">
                  <a:extLst>
                    <a:ext uri="{9D8B030D-6E8A-4147-A177-3AD203B41FA5}">
                      <a16:colId xmlns:a16="http://schemas.microsoft.com/office/drawing/2014/main" val="20001"/>
                    </a:ext>
                  </a:extLst>
                </a:gridCol>
                <a:gridCol w="2025015">
                  <a:extLst>
                    <a:ext uri="{9D8B030D-6E8A-4147-A177-3AD203B41FA5}">
                      <a16:colId xmlns:a16="http://schemas.microsoft.com/office/drawing/2014/main" val="20002"/>
                    </a:ext>
                  </a:extLst>
                </a:gridCol>
                <a:gridCol w="2893059">
                  <a:extLst>
                    <a:ext uri="{9D8B030D-6E8A-4147-A177-3AD203B41FA5}">
                      <a16:colId xmlns:a16="http://schemas.microsoft.com/office/drawing/2014/main" val="20003"/>
                    </a:ext>
                  </a:extLst>
                </a:gridCol>
                <a:gridCol w="868045">
                  <a:extLst>
                    <a:ext uri="{9D8B030D-6E8A-4147-A177-3AD203B41FA5}">
                      <a16:colId xmlns:a16="http://schemas.microsoft.com/office/drawing/2014/main" val="20004"/>
                    </a:ext>
                  </a:extLst>
                </a:gridCol>
                <a:gridCol w="1446529">
                  <a:extLst>
                    <a:ext uri="{9D8B030D-6E8A-4147-A177-3AD203B41FA5}">
                      <a16:colId xmlns:a16="http://schemas.microsoft.com/office/drawing/2014/main" val="20005"/>
                    </a:ext>
                  </a:extLst>
                </a:gridCol>
                <a:gridCol w="1156969">
                  <a:extLst>
                    <a:ext uri="{9D8B030D-6E8A-4147-A177-3AD203B41FA5}">
                      <a16:colId xmlns:a16="http://schemas.microsoft.com/office/drawing/2014/main" val="20006"/>
                    </a:ext>
                  </a:extLst>
                </a:gridCol>
                <a:gridCol w="1622425">
                  <a:extLst>
                    <a:ext uri="{9D8B030D-6E8A-4147-A177-3AD203B41FA5}">
                      <a16:colId xmlns:a16="http://schemas.microsoft.com/office/drawing/2014/main" val="20007"/>
                    </a:ext>
                  </a:extLst>
                </a:gridCol>
              </a:tblGrid>
              <a:tr h="604330">
                <a:tc>
                  <a:txBody>
                    <a:bodyPr/>
                    <a:lstStyle/>
                    <a:p>
                      <a:pPr marL="31750">
                        <a:lnSpc>
                          <a:spcPts val="3729"/>
                        </a:lnSpc>
                      </a:pPr>
                      <a:r>
                        <a:rPr sz="3800" spc="-5" dirty="0">
                          <a:latin typeface="Courier New"/>
                          <a:cs typeface="Courier New"/>
                        </a:rPr>
                        <a:t>4</a:t>
                      </a:r>
                      <a:r>
                        <a:rPr sz="3800" dirty="0">
                          <a:latin typeface="Courier New"/>
                          <a:cs typeface="Courier New"/>
                        </a:rPr>
                        <a:t>.</a:t>
                      </a:r>
                      <a:r>
                        <a:rPr sz="3800" spc="-1905" dirty="0">
                          <a:latin typeface="Courier New"/>
                          <a:cs typeface="Courier New"/>
                        </a:rPr>
                        <a:t> </a:t>
                      </a:r>
                      <a:r>
                        <a:rPr sz="3800" spc="-5" dirty="0">
                          <a:latin typeface="Courier New"/>
                          <a:cs typeface="Courier New"/>
                        </a:rPr>
                        <a:t>mkdi</a:t>
                      </a:r>
                      <a:r>
                        <a:rPr sz="3800" dirty="0">
                          <a:latin typeface="Courier New"/>
                          <a:cs typeface="Courier New"/>
                        </a:rPr>
                        <a:t>r</a:t>
                      </a:r>
                      <a:r>
                        <a:rPr sz="3800" spc="-5" dirty="0">
                          <a:latin typeface="Courier New"/>
                          <a:cs typeface="Courier New"/>
                        </a:rPr>
                        <a:t> d</a:t>
                      </a:r>
                      <a:r>
                        <a:rPr sz="3800" dirty="0">
                          <a:latin typeface="Courier New"/>
                          <a:cs typeface="Courier New"/>
                        </a:rPr>
                        <a:t>1</a:t>
                      </a:r>
                      <a:endParaRPr sz="3800">
                        <a:latin typeface="Courier New"/>
                        <a:cs typeface="Courier New"/>
                      </a:endParaRPr>
                    </a:p>
                  </a:txBody>
                  <a:tcPr marL="0" marR="0" marT="0" marB="0"/>
                </a:tc>
                <a:tc rowSpan="2" gridSpan="7">
                  <a:txBody>
                    <a:bodyPr/>
                    <a:lstStyle/>
                    <a:p>
                      <a:pPr>
                        <a:lnSpc>
                          <a:spcPct val="100000"/>
                        </a:lnSpc>
                      </a:pPr>
                      <a:endParaRPr sz="3800" dirty="0">
                        <a:latin typeface="Times New Roman"/>
                        <a:cs typeface="Times New Roman"/>
                      </a:endParaRPr>
                    </a:p>
                  </a:txBody>
                  <a:tcPr marL="0" marR="0" marT="0" marB="0"/>
                </a:tc>
                <a:tc rowSpan="2" hMerge="1">
                  <a:txBody>
                    <a:bodyPr/>
                    <a:lstStyle/>
                    <a:p>
                      <a:endParaRPr/>
                    </a:p>
                  </a:txBody>
                  <a:tcPr marL="0" marR="0" marT="0" marB="0"/>
                </a:tc>
                <a:tc rowSpan="2" hMerge="1">
                  <a:txBody>
                    <a:bodyPr/>
                    <a:lstStyle/>
                    <a:p>
                      <a:endParaRPr/>
                    </a:p>
                  </a:txBody>
                  <a:tcPr marL="0" marR="0" marT="0" marB="0"/>
                </a:tc>
                <a:tc rowSpan="2" hMerge="1">
                  <a:txBody>
                    <a:bodyPr/>
                    <a:lstStyle/>
                    <a:p>
                      <a:endParaRPr/>
                    </a:p>
                  </a:txBody>
                  <a:tcPr marL="0" marR="0" marT="0" marB="0"/>
                </a:tc>
                <a:tc rowSpan="2" hMerge="1">
                  <a:txBody>
                    <a:bodyPr/>
                    <a:lstStyle/>
                    <a:p>
                      <a:endParaRPr/>
                    </a:p>
                  </a:txBody>
                  <a:tcPr marL="0" marR="0" marT="0" marB="0"/>
                </a:tc>
                <a:tc rowSpan="2" hMerge="1">
                  <a:txBody>
                    <a:bodyPr/>
                    <a:lstStyle/>
                    <a:p>
                      <a:endParaRPr/>
                    </a:p>
                  </a:txBody>
                  <a:tcPr marL="0" marR="0" marT="0" marB="0"/>
                </a:tc>
                <a:tc rowSpan="2" hMerge="1">
                  <a:txBody>
                    <a:bodyPr/>
                    <a:lstStyle/>
                    <a:p>
                      <a:endParaRPr/>
                    </a:p>
                  </a:txBody>
                  <a:tcPr marL="0" marR="0" marT="0" marB="0"/>
                </a:tc>
                <a:extLst>
                  <a:ext uri="{0D108BD9-81ED-4DB2-BD59-A6C34878D82A}">
                    <a16:rowId xmlns:a16="http://schemas.microsoft.com/office/drawing/2014/main" val="10000"/>
                  </a:ext>
                </a:extLst>
              </a:tr>
              <a:tr h="666749">
                <a:tc>
                  <a:txBody>
                    <a:bodyPr/>
                    <a:lstStyle/>
                    <a:p>
                      <a:pPr marL="31750">
                        <a:lnSpc>
                          <a:spcPts val="4220"/>
                        </a:lnSpc>
                      </a:pPr>
                      <a:r>
                        <a:rPr sz="3800" spc="-5" dirty="0">
                          <a:latin typeface="Courier New"/>
                          <a:cs typeface="Courier New"/>
                        </a:rPr>
                        <a:t>5</a:t>
                      </a:r>
                      <a:r>
                        <a:rPr sz="3800" dirty="0">
                          <a:latin typeface="Courier New"/>
                          <a:cs typeface="Courier New"/>
                        </a:rPr>
                        <a:t>.</a:t>
                      </a:r>
                      <a:r>
                        <a:rPr sz="3800" spc="-1905" dirty="0">
                          <a:latin typeface="Courier New"/>
                          <a:cs typeface="Courier New"/>
                        </a:rPr>
                        <a:t> </a:t>
                      </a:r>
                      <a:r>
                        <a:rPr sz="3800" spc="-5" dirty="0">
                          <a:latin typeface="Courier New"/>
                          <a:cs typeface="Courier New"/>
                        </a:rPr>
                        <a:t>c</a:t>
                      </a:r>
                      <a:r>
                        <a:rPr sz="3800" dirty="0">
                          <a:latin typeface="Courier New"/>
                          <a:cs typeface="Courier New"/>
                        </a:rPr>
                        <a:t>d</a:t>
                      </a:r>
                      <a:r>
                        <a:rPr sz="3800" spc="-5" dirty="0">
                          <a:latin typeface="Courier New"/>
                          <a:cs typeface="Courier New"/>
                        </a:rPr>
                        <a:t> d1</a:t>
                      </a:r>
                      <a:r>
                        <a:rPr sz="3800" dirty="0">
                          <a:latin typeface="Courier New"/>
                          <a:cs typeface="Courier New"/>
                        </a:rPr>
                        <a:t>/</a:t>
                      </a:r>
                      <a:endParaRPr sz="3800">
                        <a:latin typeface="Courier New"/>
                        <a:cs typeface="Courier New"/>
                      </a:endParaRPr>
                    </a:p>
                  </a:txBody>
                  <a:tcPr marL="0" marR="0" marT="0" marB="0"/>
                </a:tc>
                <a:tc gridSpan="7"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1"/>
                  </a:ext>
                </a:extLst>
              </a:tr>
              <a:tr h="666749">
                <a:tc>
                  <a:txBody>
                    <a:bodyPr/>
                    <a:lstStyle/>
                    <a:p>
                      <a:pPr marL="31750">
                        <a:lnSpc>
                          <a:spcPts val="4220"/>
                        </a:lnSpc>
                      </a:pPr>
                      <a:r>
                        <a:rPr sz="3800" spc="-5" dirty="0">
                          <a:latin typeface="Courier New"/>
                          <a:cs typeface="Courier New"/>
                        </a:rPr>
                        <a:t>6</a:t>
                      </a:r>
                      <a:r>
                        <a:rPr sz="3800" dirty="0">
                          <a:latin typeface="Courier New"/>
                          <a:cs typeface="Courier New"/>
                        </a:rPr>
                        <a:t>.</a:t>
                      </a:r>
                      <a:r>
                        <a:rPr sz="3800" spc="-1905" dirty="0">
                          <a:latin typeface="Courier New"/>
                          <a:cs typeface="Courier New"/>
                        </a:rPr>
                        <a:t> </a:t>
                      </a:r>
                      <a:r>
                        <a:rPr sz="3800" spc="-5" dirty="0">
                          <a:latin typeface="Courier New"/>
                          <a:cs typeface="Courier New"/>
                        </a:rPr>
                        <a:t>v</a:t>
                      </a:r>
                      <a:r>
                        <a:rPr sz="3800" dirty="0">
                          <a:latin typeface="Courier New"/>
                          <a:cs typeface="Courier New"/>
                        </a:rPr>
                        <a:t>i</a:t>
                      </a:r>
                      <a:r>
                        <a:rPr sz="3800" spc="-5" dirty="0">
                          <a:latin typeface="Courier New"/>
                          <a:cs typeface="Courier New"/>
                        </a:rPr>
                        <a:t> index.htm</a:t>
                      </a:r>
                      <a:r>
                        <a:rPr sz="3800" dirty="0">
                          <a:latin typeface="Courier New"/>
                          <a:cs typeface="Courier New"/>
                        </a:rPr>
                        <a:t>l</a:t>
                      </a:r>
                      <a:endParaRPr sz="3800">
                        <a:latin typeface="Courier New"/>
                        <a:cs typeface="Courier New"/>
                      </a:endParaRPr>
                    </a:p>
                  </a:txBody>
                  <a:tcPr marL="0" marR="0" marT="0" marB="0"/>
                </a:tc>
                <a:tc>
                  <a:txBody>
                    <a:bodyPr/>
                    <a:lstStyle/>
                    <a:p>
                      <a:pPr marR="136525" algn="r">
                        <a:lnSpc>
                          <a:spcPts val="4220"/>
                        </a:lnSpc>
                      </a:pPr>
                      <a:r>
                        <a:rPr sz="3800" spc="-5" dirty="0">
                          <a:latin typeface="Courier New"/>
                          <a:cs typeface="Courier New"/>
                        </a:rPr>
                        <a:t>-&gt;</a:t>
                      </a:r>
                      <a:endParaRPr sz="3800">
                        <a:latin typeface="Courier New"/>
                        <a:cs typeface="Courier New"/>
                      </a:endParaRPr>
                    </a:p>
                  </a:txBody>
                  <a:tcPr marL="0" marR="0" marT="0" marB="0"/>
                </a:tc>
                <a:tc>
                  <a:txBody>
                    <a:bodyPr/>
                    <a:lstStyle/>
                    <a:p>
                      <a:pPr algn="ctr">
                        <a:lnSpc>
                          <a:spcPts val="4220"/>
                        </a:lnSpc>
                      </a:pPr>
                      <a:r>
                        <a:rPr sz="3800" spc="-10" dirty="0">
                          <a:latin typeface="Courier New"/>
                          <a:cs typeface="Courier New"/>
                        </a:rPr>
                        <a:t>“write</a:t>
                      </a:r>
                      <a:endParaRPr sz="3800">
                        <a:latin typeface="Courier New"/>
                        <a:cs typeface="Courier New"/>
                      </a:endParaRPr>
                    </a:p>
                  </a:txBody>
                  <a:tcPr marL="0" marR="0" marT="0" marB="0"/>
                </a:tc>
                <a:tc>
                  <a:txBody>
                    <a:bodyPr/>
                    <a:lstStyle/>
                    <a:p>
                      <a:pPr algn="ctr">
                        <a:lnSpc>
                          <a:spcPts val="4220"/>
                        </a:lnSpc>
                      </a:pPr>
                      <a:r>
                        <a:rPr sz="3800" spc="-10" dirty="0">
                          <a:latin typeface="Courier New"/>
                          <a:cs typeface="Courier New"/>
                        </a:rPr>
                        <a:t>anything”</a:t>
                      </a:r>
                      <a:endParaRPr sz="3800">
                        <a:latin typeface="Courier New"/>
                        <a:cs typeface="Courier New"/>
                      </a:endParaRPr>
                    </a:p>
                  </a:txBody>
                  <a:tcPr marL="0" marR="0" marT="0" marB="0"/>
                </a:tc>
                <a:tc>
                  <a:txBody>
                    <a:bodyPr/>
                    <a:lstStyle/>
                    <a:p>
                      <a:pPr algn="ctr">
                        <a:lnSpc>
                          <a:spcPts val="4220"/>
                        </a:lnSpc>
                      </a:pPr>
                      <a:r>
                        <a:rPr sz="3800" spc="-5" dirty="0">
                          <a:latin typeface="Courier New"/>
                          <a:cs typeface="Courier New"/>
                        </a:rPr>
                        <a:t>-&gt;</a:t>
                      </a:r>
                      <a:endParaRPr sz="3800">
                        <a:latin typeface="Courier New"/>
                        <a:cs typeface="Courier New"/>
                      </a:endParaRPr>
                    </a:p>
                  </a:txBody>
                  <a:tcPr marL="0" marR="0" marT="0" marB="0"/>
                </a:tc>
                <a:tc>
                  <a:txBody>
                    <a:bodyPr/>
                    <a:lstStyle/>
                    <a:p>
                      <a:pPr algn="ctr">
                        <a:lnSpc>
                          <a:spcPts val="4220"/>
                        </a:lnSpc>
                      </a:pPr>
                      <a:r>
                        <a:rPr sz="3800" spc="-10" dirty="0">
                          <a:latin typeface="Courier New"/>
                          <a:cs typeface="Courier New"/>
                        </a:rPr>
                        <a:t>save</a:t>
                      </a:r>
                      <a:endParaRPr sz="3800">
                        <a:latin typeface="Courier New"/>
                        <a:cs typeface="Courier New"/>
                      </a:endParaRPr>
                    </a:p>
                  </a:txBody>
                  <a:tcPr marL="0" marR="0" marT="0" marB="0"/>
                </a:tc>
                <a:tc>
                  <a:txBody>
                    <a:bodyPr/>
                    <a:lstStyle/>
                    <a:p>
                      <a:pPr algn="ctr">
                        <a:lnSpc>
                          <a:spcPts val="4220"/>
                        </a:lnSpc>
                      </a:pPr>
                      <a:r>
                        <a:rPr sz="3800" spc="-10" dirty="0">
                          <a:latin typeface="Courier New"/>
                          <a:cs typeface="Courier New"/>
                        </a:rPr>
                        <a:t>and</a:t>
                      </a:r>
                      <a:endParaRPr sz="3800">
                        <a:latin typeface="Courier New"/>
                        <a:cs typeface="Courier New"/>
                      </a:endParaRPr>
                    </a:p>
                  </a:txBody>
                  <a:tcPr marL="0" marR="0" marT="0" marB="0"/>
                </a:tc>
                <a:tc>
                  <a:txBody>
                    <a:bodyPr/>
                    <a:lstStyle/>
                    <a:p>
                      <a:pPr marR="24130" algn="r">
                        <a:lnSpc>
                          <a:spcPts val="4220"/>
                        </a:lnSpc>
                      </a:pPr>
                      <a:r>
                        <a:rPr sz="3800" spc="-10" dirty="0">
                          <a:latin typeface="Courier New"/>
                          <a:cs typeface="Courier New"/>
                        </a:rPr>
                        <a:t>exit.</a:t>
                      </a:r>
                      <a:endParaRPr sz="3800">
                        <a:latin typeface="Courier New"/>
                        <a:cs typeface="Courier New"/>
                      </a:endParaRPr>
                    </a:p>
                  </a:txBody>
                  <a:tcPr marL="0" marR="0" marT="0" marB="0"/>
                </a:tc>
                <a:extLst>
                  <a:ext uri="{0D108BD9-81ED-4DB2-BD59-A6C34878D82A}">
                    <a16:rowId xmlns:a16="http://schemas.microsoft.com/office/drawing/2014/main" val="10002"/>
                  </a:ext>
                </a:extLst>
              </a:tr>
              <a:tr h="666749">
                <a:tc>
                  <a:txBody>
                    <a:bodyPr/>
                    <a:lstStyle/>
                    <a:p>
                      <a:pPr marL="31750">
                        <a:lnSpc>
                          <a:spcPts val="4220"/>
                        </a:lnSpc>
                      </a:pPr>
                      <a:r>
                        <a:rPr sz="3800" spc="-5" dirty="0">
                          <a:latin typeface="Courier New"/>
                          <a:cs typeface="Courier New"/>
                        </a:rPr>
                        <a:t>7</a:t>
                      </a:r>
                      <a:r>
                        <a:rPr sz="3800" dirty="0">
                          <a:latin typeface="Courier New"/>
                          <a:cs typeface="Courier New"/>
                        </a:rPr>
                        <a:t>.</a:t>
                      </a:r>
                      <a:r>
                        <a:rPr sz="3800" spc="-1905" dirty="0">
                          <a:latin typeface="Courier New"/>
                          <a:cs typeface="Courier New"/>
                        </a:rPr>
                        <a:t> </a:t>
                      </a:r>
                      <a:r>
                        <a:rPr sz="3800" spc="-5" dirty="0">
                          <a:latin typeface="Courier New"/>
                          <a:cs typeface="Courier New"/>
                        </a:rPr>
                        <a:t>v</a:t>
                      </a:r>
                      <a:r>
                        <a:rPr sz="3800" dirty="0">
                          <a:latin typeface="Courier New"/>
                          <a:cs typeface="Courier New"/>
                        </a:rPr>
                        <a:t>i</a:t>
                      </a:r>
                      <a:r>
                        <a:rPr sz="3800" spc="-5" dirty="0">
                          <a:latin typeface="Courier New"/>
                          <a:cs typeface="Courier New"/>
                        </a:rPr>
                        <a:t> asmit.htm</a:t>
                      </a:r>
                      <a:r>
                        <a:rPr sz="3800" dirty="0">
                          <a:latin typeface="Courier New"/>
                          <a:cs typeface="Courier New"/>
                        </a:rPr>
                        <a:t>l</a:t>
                      </a:r>
                      <a:endParaRPr sz="3800">
                        <a:latin typeface="Courier New"/>
                        <a:cs typeface="Courier New"/>
                      </a:endParaRPr>
                    </a:p>
                  </a:txBody>
                  <a:tcPr marL="0" marR="0" marT="0" marB="0"/>
                </a:tc>
                <a:tc>
                  <a:txBody>
                    <a:bodyPr/>
                    <a:lstStyle/>
                    <a:p>
                      <a:pPr marR="136525" algn="r">
                        <a:lnSpc>
                          <a:spcPts val="4220"/>
                        </a:lnSpc>
                      </a:pPr>
                      <a:r>
                        <a:rPr sz="3800" spc="-5" dirty="0">
                          <a:latin typeface="Courier New"/>
                          <a:cs typeface="Courier New"/>
                        </a:rPr>
                        <a:t>-&gt;</a:t>
                      </a:r>
                      <a:endParaRPr sz="3800">
                        <a:latin typeface="Courier New"/>
                        <a:cs typeface="Courier New"/>
                      </a:endParaRPr>
                    </a:p>
                  </a:txBody>
                  <a:tcPr marL="0" marR="0" marT="0" marB="0"/>
                </a:tc>
                <a:tc>
                  <a:txBody>
                    <a:bodyPr/>
                    <a:lstStyle/>
                    <a:p>
                      <a:pPr algn="ctr">
                        <a:lnSpc>
                          <a:spcPts val="4220"/>
                        </a:lnSpc>
                      </a:pPr>
                      <a:r>
                        <a:rPr sz="3800" spc="-10" dirty="0">
                          <a:latin typeface="Courier New"/>
                          <a:cs typeface="Courier New"/>
                        </a:rPr>
                        <a:t>“write</a:t>
                      </a:r>
                      <a:endParaRPr sz="3800">
                        <a:latin typeface="Courier New"/>
                        <a:cs typeface="Courier New"/>
                      </a:endParaRPr>
                    </a:p>
                  </a:txBody>
                  <a:tcPr marL="0" marR="0" marT="0" marB="0"/>
                </a:tc>
                <a:tc>
                  <a:txBody>
                    <a:bodyPr/>
                    <a:lstStyle/>
                    <a:p>
                      <a:pPr algn="ctr">
                        <a:lnSpc>
                          <a:spcPts val="4220"/>
                        </a:lnSpc>
                      </a:pPr>
                      <a:r>
                        <a:rPr sz="3800" spc="-10" dirty="0">
                          <a:latin typeface="Courier New"/>
                          <a:cs typeface="Courier New"/>
                        </a:rPr>
                        <a:t>anything”</a:t>
                      </a:r>
                      <a:endParaRPr sz="3800">
                        <a:latin typeface="Courier New"/>
                        <a:cs typeface="Courier New"/>
                      </a:endParaRPr>
                    </a:p>
                  </a:txBody>
                  <a:tcPr marL="0" marR="0" marT="0" marB="0"/>
                </a:tc>
                <a:tc>
                  <a:txBody>
                    <a:bodyPr/>
                    <a:lstStyle/>
                    <a:p>
                      <a:pPr algn="ctr">
                        <a:lnSpc>
                          <a:spcPts val="4220"/>
                        </a:lnSpc>
                      </a:pPr>
                      <a:r>
                        <a:rPr sz="3800" spc="-5" dirty="0">
                          <a:latin typeface="Courier New"/>
                          <a:cs typeface="Courier New"/>
                        </a:rPr>
                        <a:t>-&gt;</a:t>
                      </a:r>
                      <a:endParaRPr sz="3800">
                        <a:latin typeface="Courier New"/>
                        <a:cs typeface="Courier New"/>
                      </a:endParaRPr>
                    </a:p>
                  </a:txBody>
                  <a:tcPr marL="0" marR="0" marT="0" marB="0"/>
                </a:tc>
                <a:tc>
                  <a:txBody>
                    <a:bodyPr/>
                    <a:lstStyle/>
                    <a:p>
                      <a:pPr algn="ctr">
                        <a:lnSpc>
                          <a:spcPts val="4220"/>
                        </a:lnSpc>
                      </a:pPr>
                      <a:r>
                        <a:rPr sz="3800" spc="-10" dirty="0">
                          <a:latin typeface="Courier New"/>
                          <a:cs typeface="Courier New"/>
                        </a:rPr>
                        <a:t>save</a:t>
                      </a:r>
                      <a:endParaRPr sz="3800">
                        <a:latin typeface="Courier New"/>
                        <a:cs typeface="Courier New"/>
                      </a:endParaRPr>
                    </a:p>
                  </a:txBody>
                  <a:tcPr marL="0" marR="0" marT="0" marB="0"/>
                </a:tc>
                <a:tc>
                  <a:txBody>
                    <a:bodyPr/>
                    <a:lstStyle/>
                    <a:p>
                      <a:pPr algn="ctr">
                        <a:lnSpc>
                          <a:spcPts val="4220"/>
                        </a:lnSpc>
                      </a:pPr>
                      <a:r>
                        <a:rPr sz="3800" spc="-10" dirty="0">
                          <a:latin typeface="Courier New"/>
                          <a:cs typeface="Courier New"/>
                        </a:rPr>
                        <a:t>and</a:t>
                      </a:r>
                      <a:endParaRPr sz="3800">
                        <a:latin typeface="Courier New"/>
                        <a:cs typeface="Courier New"/>
                      </a:endParaRPr>
                    </a:p>
                  </a:txBody>
                  <a:tcPr marL="0" marR="0" marT="0" marB="0"/>
                </a:tc>
                <a:tc>
                  <a:txBody>
                    <a:bodyPr/>
                    <a:lstStyle/>
                    <a:p>
                      <a:pPr marR="24130" algn="r">
                        <a:lnSpc>
                          <a:spcPts val="4220"/>
                        </a:lnSpc>
                      </a:pPr>
                      <a:r>
                        <a:rPr sz="3800" spc="-10" dirty="0">
                          <a:latin typeface="Courier New"/>
                          <a:cs typeface="Courier New"/>
                        </a:rPr>
                        <a:t>exit.</a:t>
                      </a:r>
                      <a:endParaRPr sz="3800">
                        <a:latin typeface="Courier New"/>
                        <a:cs typeface="Courier New"/>
                      </a:endParaRPr>
                    </a:p>
                  </a:txBody>
                  <a:tcPr marL="0" marR="0" marT="0" marB="0"/>
                </a:tc>
                <a:extLst>
                  <a:ext uri="{0D108BD9-81ED-4DB2-BD59-A6C34878D82A}">
                    <a16:rowId xmlns:a16="http://schemas.microsoft.com/office/drawing/2014/main" val="10003"/>
                  </a:ext>
                </a:extLst>
              </a:tr>
              <a:tr h="666749">
                <a:tc>
                  <a:txBody>
                    <a:bodyPr/>
                    <a:lstStyle/>
                    <a:p>
                      <a:pPr marL="31750">
                        <a:lnSpc>
                          <a:spcPts val="4220"/>
                        </a:lnSpc>
                      </a:pPr>
                      <a:r>
                        <a:rPr sz="3800" spc="-5" dirty="0">
                          <a:latin typeface="Courier New"/>
                          <a:cs typeface="Courier New"/>
                        </a:rPr>
                        <a:t>8</a:t>
                      </a:r>
                      <a:r>
                        <a:rPr sz="3800" dirty="0">
                          <a:latin typeface="Courier New"/>
                          <a:cs typeface="Courier New"/>
                        </a:rPr>
                        <a:t>.</a:t>
                      </a:r>
                      <a:r>
                        <a:rPr sz="3800" spc="-1905" dirty="0">
                          <a:latin typeface="Courier New"/>
                          <a:cs typeface="Courier New"/>
                        </a:rPr>
                        <a:t> </a:t>
                      </a:r>
                      <a:r>
                        <a:rPr sz="3800" spc="-5" dirty="0">
                          <a:latin typeface="Courier New"/>
                          <a:cs typeface="Courier New"/>
                        </a:rPr>
                        <a:t>gi</a:t>
                      </a:r>
                      <a:r>
                        <a:rPr sz="3800" dirty="0">
                          <a:latin typeface="Courier New"/>
                          <a:cs typeface="Courier New"/>
                        </a:rPr>
                        <a:t>t</a:t>
                      </a:r>
                      <a:r>
                        <a:rPr sz="3800" spc="-5" dirty="0">
                          <a:latin typeface="Courier New"/>
                          <a:cs typeface="Courier New"/>
                        </a:rPr>
                        <a:t> ini</a:t>
                      </a:r>
                      <a:r>
                        <a:rPr sz="3800" dirty="0">
                          <a:latin typeface="Courier New"/>
                          <a:cs typeface="Courier New"/>
                        </a:rPr>
                        <a:t>t</a:t>
                      </a:r>
                      <a:endParaRPr sz="3800">
                        <a:latin typeface="Courier New"/>
                        <a:cs typeface="Courier New"/>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a:latin typeface="Times New Roman"/>
                        <a:cs typeface="Times New Roman"/>
                      </a:endParaRPr>
                    </a:p>
                  </a:txBody>
                  <a:tcPr marL="0" marR="0" marT="0" marB="0"/>
                </a:tc>
                <a:extLst>
                  <a:ext uri="{0D108BD9-81ED-4DB2-BD59-A6C34878D82A}">
                    <a16:rowId xmlns:a16="http://schemas.microsoft.com/office/drawing/2014/main" val="10004"/>
                  </a:ext>
                </a:extLst>
              </a:tr>
              <a:tr h="604330">
                <a:tc>
                  <a:txBody>
                    <a:bodyPr/>
                    <a:lstStyle/>
                    <a:p>
                      <a:pPr marL="31750">
                        <a:lnSpc>
                          <a:spcPts val="4220"/>
                        </a:lnSpc>
                      </a:pPr>
                      <a:r>
                        <a:rPr sz="3800" spc="-5" dirty="0">
                          <a:latin typeface="Courier New"/>
                          <a:cs typeface="Courier New"/>
                        </a:rPr>
                        <a:t>9</a:t>
                      </a:r>
                      <a:r>
                        <a:rPr sz="3800" dirty="0">
                          <a:latin typeface="Courier New"/>
                          <a:cs typeface="Courier New"/>
                        </a:rPr>
                        <a:t>.</a:t>
                      </a:r>
                      <a:r>
                        <a:rPr sz="3800" spc="-1905" dirty="0">
                          <a:latin typeface="Courier New"/>
                          <a:cs typeface="Courier New"/>
                        </a:rPr>
                        <a:t> </a:t>
                      </a:r>
                      <a:r>
                        <a:rPr sz="3800" spc="-5" dirty="0">
                          <a:latin typeface="Courier New"/>
                          <a:cs typeface="Courier New"/>
                        </a:rPr>
                        <a:t>gi</a:t>
                      </a:r>
                      <a:r>
                        <a:rPr sz="3800" dirty="0">
                          <a:latin typeface="Courier New"/>
                          <a:cs typeface="Courier New"/>
                        </a:rPr>
                        <a:t>t</a:t>
                      </a:r>
                      <a:r>
                        <a:rPr sz="3800" spc="-5" dirty="0">
                          <a:latin typeface="Courier New"/>
                          <a:cs typeface="Courier New"/>
                        </a:rPr>
                        <a:t> ad</a:t>
                      </a:r>
                      <a:r>
                        <a:rPr sz="3800" dirty="0">
                          <a:latin typeface="Courier New"/>
                          <a:cs typeface="Courier New"/>
                        </a:rPr>
                        <a:t>d</a:t>
                      </a:r>
                      <a:r>
                        <a:rPr sz="3800" spc="-5" dirty="0">
                          <a:latin typeface="Courier New"/>
                          <a:cs typeface="Courier New"/>
                        </a:rPr>
                        <a:t> </a:t>
                      </a:r>
                      <a:r>
                        <a:rPr sz="3800" dirty="0">
                          <a:latin typeface="Courier New"/>
                          <a:cs typeface="Courier New"/>
                        </a:rPr>
                        <a:t>*</a:t>
                      </a:r>
                      <a:endParaRPr sz="3800">
                        <a:latin typeface="Courier New"/>
                        <a:cs typeface="Courier New"/>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a:latin typeface="Times New Roman"/>
                        <a:cs typeface="Times New Roman"/>
                      </a:endParaRPr>
                    </a:p>
                  </a:txBody>
                  <a:tcPr marL="0" marR="0" marT="0" marB="0"/>
                </a:tc>
                <a:tc>
                  <a:txBody>
                    <a:bodyPr/>
                    <a:lstStyle/>
                    <a:p>
                      <a:pPr>
                        <a:lnSpc>
                          <a:spcPct val="100000"/>
                        </a:lnSpc>
                      </a:pPr>
                      <a:endParaRPr sz="3800" dirty="0">
                        <a:latin typeface="Times New Roman"/>
                        <a:cs typeface="Times New Roman"/>
                      </a:endParaRPr>
                    </a:p>
                  </a:txBody>
                  <a:tcPr marL="0" marR="0" marT="0" marB="0"/>
                </a:tc>
                <a:extLst>
                  <a:ext uri="{0D108BD9-81ED-4DB2-BD59-A6C34878D82A}">
                    <a16:rowId xmlns:a16="http://schemas.microsoft.com/office/drawing/2014/main" val="10005"/>
                  </a:ext>
                </a:extLst>
              </a:tr>
            </a:tbl>
          </a:graphicData>
        </a:graphic>
      </p:graphicFrame>
      <p:sp>
        <p:nvSpPr>
          <p:cNvPr id="8" name="object 8"/>
          <p:cNvSpPr txBox="1"/>
          <p:nvPr/>
        </p:nvSpPr>
        <p:spPr>
          <a:xfrm>
            <a:off x="1016000" y="8522557"/>
            <a:ext cx="11261090" cy="2377574"/>
          </a:xfrm>
          <a:prstGeom prst="rect">
            <a:avLst/>
          </a:prstGeom>
        </p:spPr>
        <p:txBody>
          <a:bodyPr vert="horz" wrap="square" lIns="0" tIns="12700" rIns="0" bIns="0" rtlCol="0">
            <a:spAutoFit/>
          </a:bodyPr>
          <a:lstStyle/>
          <a:p>
            <a:pPr marL="12700">
              <a:lnSpc>
                <a:spcPct val="100000"/>
              </a:lnSpc>
              <a:spcBef>
                <a:spcPts val="100"/>
              </a:spcBef>
            </a:pPr>
            <a:r>
              <a:rPr sz="3800" spc="-70" dirty="0">
                <a:latin typeface="Courier New"/>
                <a:cs typeface="Courier New"/>
              </a:rPr>
              <a:t>10.git</a:t>
            </a:r>
            <a:r>
              <a:rPr sz="3800" spc="-5" dirty="0">
                <a:latin typeface="Courier New"/>
                <a:cs typeface="Courier New"/>
              </a:rPr>
              <a:t> </a:t>
            </a:r>
            <a:r>
              <a:rPr sz="3800" spc="-10" dirty="0">
                <a:latin typeface="Courier New"/>
                <a:cs typeface="Courier New"/>
              </a:rPr>
              <a:t>commit</a:t>
            </a:r>
            <a:r>
              <a:rPr sz="3800" dirty="0">
                <a:latin typeface="Courier New"/>
                <a:cs typeface="Courier New"/>
              </a:rPr>
              <a:t> </a:t>
            </a:r>
            <a:r>
              <a:rPr sz="3800" spc="-5" dirty="0">
                <a:latin typeface="Courier New"/>
                <a:cs typeface="Courier New"/>
              </a:rPr>
              <a:t>-m</a:t>
            </a:r>
            <a:r>
              <a:rPr sz="3800" dirty="0">
                <a:latin typeface="Courier New"/>
                <a:cs typeface="Courier New"/>
              </a:rPr>
              <a:t> </a:t>
            </a:r>
            <a:r>
              <a:rPr sz="3800" spc="-10" dirty="0">
                <a:latin typeface="Courier New"/>
                <a:cs typeface="Courier New"/>
              </a:rPr>
              <a:t>“Write</a:t>
            </a:r>
            <a:r>
              <a:rPr sz="3800" spc="-5" dirty="0">
                <a:latin typeface="Courier New"/>
                <a:cs typeface="Courier New"/>
              </a:rPr>
              <a:t> </a:t>
            </a:r>
            <a:r>
              <a:rPr sz="3800" spc="-10" dirty="0">
                <a:latin typeface="Courier New"/>
                <a:cs typeface="Courier New"/>
              </a:rPr>
              <a:t>Commit</a:t>
            </a:r>
            <a:r>
              <a:rPr sz="3800" dirty="0">
                <a:latin typeface="Courier New"/>
                <a:cs typeface="Courier New"/>
              </a:rPr>
              <a:t> </a:t>
            </a:r>
            <a:r>
              <a:rPr sz="3800" spc="-10" dirty="0">
                <a:latin typeface="Courier New"/>
                <a:cs typeface="Courier New"/>
              </a:rPr>
              <a:t>message“</a:t>
            </a:r>
            <a:endParaRPr lang="en-US" sz="3800" spc="-10" dirty="0">
              <a:latin typeface="Courier New"/>
              <a:cs typeface="Courier New"/>
            </a:endParaRPr>
          </a:p>
          <a:p>
            <a:pPr marL="12700">
              <a:lnSpc>
                <a:spcPct val="100000"/>
              </a:lnSpc>
              <a:spcBef>
                <a:spcPts val="100"/>
              </a:spcBef>
            </a:pPr>
            <a:endParaRPr lang="en-IN" sz="3800" spc="-10" dirty="0">
              <a:latin typeface="Courier New"/>
              <a:cs typeface="Courier New"/>
            </a:endParaRPr>
          </a:p>
          <a:p>
            <a:pPr marL="12700">
              <a:lnSpc>
                <a:spcPct val="100000"/>
              </a:lnSpc>
              <a:spcBef>
                <a:spcPts val="100"/>
              </a:spcBef>
            </a:pPr>
            <a:r>
              <a:rPr lang="en-US" sz="3800" spc="-90" dirty="0">
                <a:latin typeface="Cambria"/>
                <a:cs typeface="Cambria"/>
              </a:rPr>
              <a:t>Following</a:t>
            </a:r>
            <a:r>
              <a:rPr lang="en-US" sz="3800" spc="-110" dirty="0">
                <a:latin typeface="Cambria"/>
                <a:cs typeface="Cambria"/>
              </a:rPr>
              <a:t> </a:t>
            </a:r>
            <a:r>
              <a:rPr lang="en-US" sz="3800" spc="-105" dirty="0">
                <a:latin typeface="Cambria"/>
                <a:cs typeface="Cambria"/>
              </a:rPr>
              <a:t>screenshots </a:t>
            </a:r>
            <a:r>
              <a:rPr lang="en-US" sz="3800" spc="-165" dirty="0">
                <a:latin typeface="Cambria"/>
                <a:cs typeface="Cambria"/>
              </a:rPr>
              <a:t>shows</a:t>
            </a:r>
            <a:r>
              <a:rPr lang="en-US" sz="3800" spc="-110" dirty="0">
                <a:latin typeface="Cambria"/>
                <a:cs typeface="Cambria"/>
              </a:rPr>
              <a:t> </a:t>
            </a:r>
            <a:r>
              <a:rPr lang="en-US" sz="3800" spc="-90" dirty="0">
                <a:latin typeface="Cambria"/>
                <a:cs typeface="Cambria"/>
              </a:rPr>
              <a:t>one</a:t>
            </a:r>
            <a:r>
              <a:rPr lang="en-US" sz="3800" spc="-105" dirty="0">
                <a:latin typeface="Cambria"/>
                <a:cs typeface="Cambria"/>
              </a:rPr>
              <a:t> </a:t>
            </a:r>
            <a:r>
              <a:rPr lang="en-US" sz="3800" spc="-85" dirty="0">
                <a:latin typeface="Cambria"/>
                <a:cs typeface="Cambria"/>
              </a:rPr>
              <a:t>by</a:t>
            </a:r>
            <a:r>
              <a:rPr lang="en-US" sz="3800" spc="-105" dirty="0">
                <a:latin typeface="Cambria"/>
                <a:cs typeface="Cambria"/>
              </a:rPr>
              <a:t> </a:t>
            </a:r>
            <a:r>
              <a:rPr lang="en-US" sz="3800" spc="-90" dirty="0">
                <a:latin typeface="Cambria"/>
                <a:cs typeface="Cambria"/>
              </a:rPr>
              <a:t>one</a:t>
            </a:r>
            <a:r>
              <a:rPr lang="en-US" sz="3800" spc="-110" dirty="0">
                <a:latin typeface="Cambria"/>
                <a:cs typeface="Cambria"/>
              </a:rPr>
              <a:t> </a:t>
            </a:r>
            <a:r>
              <a:rPr lang="en-US" sz="3800" spc="-90" dirty="0">
                <a:latin typeface="Cambria"/>
                <a:cs typeface="Cambria"/>
              </a:rPr>
              <a:t>execution</a:t>
            </a:r>
            <a:r>
              <a:rPr lang="en-US" sz="3800" spc="-105" dirty="0">
                <a:latin typeface="Cambria"/>
                <a:cs typeface="Cambria"/>
              </a:rPr>
              <a:t> </a:t>
            </a:r>
            <a:r>
              <a:rPr lang="en-US" sz="3800" spc="-75" dirty="0">
                <a:latin typeface="Cambria"/>
                <a:cs typeface="Cambria"/>
              </a:rPr>
              <a:t>of</a:t>
            </a:r>
            <a:r>
              <a:rPr lang="en-US" sz="3800" spc="-105" dirty="0">
                <a:latin typeface="Cambria"/>
                <a:cs typeface="Cambria"/>
              </a:rPr>
              <a:t> </a:t>
            </a:r>
            <a:r>
              <a:rPr lang="en-US" sz="3800" spc="-70" dirty="0">
                <a:latin typeface="Cambria"/>
                <a:cs typeface="Cambria"/>
              </a:rPr>
              <a:t>the</a:t>
            </a:r>
            <a:r>
              <a:rPr lang="en-US" sz="3800" spc="-110" dirty="0">
                <a:latin typeface="Cambria"/>
                <a:cs typeface="Cambria"/>
              </a:rPr>
              <a:t> </a:t>
            </a:r>
            <a:r>
              <a:rPr lang="en-US" sz="3800" spc="-114" dirty="0">
                <a:latin typeface="Cambria"/>
                <a:cs typeface="Cambria"/>
              </a:rPr>
              <a:t>above</a:t>
            </a:r>
            <a:r>
              <a:rPr lang="en-US" sz="3800" spc="-105" dirty="0">
                <a:latin typeface="Cambria"/>
                <a:cs typeface="Cambria"/>
              </a:rPr>
              <a:t> </a:t>
            </a:r>
            <a:r>
              <a:rPr lang="en-US" sz="3800" spc="-95" dirty="0">
                <a:latin typeface="Cambria"/>
                <a:cs typeface="Cambria"/>
              </a:rPr>
              <a:t>commands</a:t>
            </a:r>
            <a:endParaRPr sz="3800" dirty="0">
              <a:latin typeface="Courier New"/>
              <a:cs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763757" y="687305"/>
              <a:ext cx="16497299" cy="8639174"/>
            </a:xfrm>
            <a:prstGeom prst="rect">
              <a:avLst/>
            </a:prstGeom>
          </p:spPr>
        </p:pic>
      </p:grpSp>
      <p:pic>
        <p:nvPicPr>
          <p:cNvPr id="5" name="object 5"/>
          <p:cNvPicPr/>
          <p:nvPr/>
        </p:nvPicPr>
        <p:blipFill>
          <a:blip r:embed="rId4" cstate="print"/>
          <a:stretch>
            <a:fillRect/>
          </a:stretch>
        </p:blipFill>
        <p:spPr>
          <a:xfrm>
            <a:off x="5311519" y="5146341"/>
            <a:ext cx="1801423" cy="57941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696829"/>
              <a:ext cx="16583024" cy="8667749"/>
            </a:xfrm>
            <a:prstGeom prst="rect">
              <a:avLst/>
            </a:prstGeom>
          </p:spPr>
        </p:pic>
      </p:grpSp>
      <p:pic>
        <p:nvPicPr>
          <p:cNvPr id="5" name="object 5"/>
          <p:cNvPicPr/>
          <p:nvPr/>
        </p:nvPicPr>
        <p:blipFill>
          <a:blip r:embed="rId4" cstate="print"/>
          <a:stretch>
            <a:fillRect/>
          </a:stretch>
        </p:blipFill>
        <p:spPr>
          <a:xfrm>
            <a:off x="5848468" y="2057215"/>
            <a:ext cx="1801423" cy="57941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1350055"/>
              <a:ext cx="15592424" cy="7172324"/>
            </a:xfrm>
            <a:prstGeom prst="rect">
              <a:avLst/>
            </a:prstGeom>
          </p:spPr>
        </p:pic>
      </p:grpSp>
      <p:pic>
        <p:nvPicPr>
          <p:cNvPr id="5" name="object 5"/>
          <p:cNvPicPr/>
          <p:nvPr/>
        </p:nvPicPr>
        <p:blipFill>
          <a:blip r:embed="rId4" cstate="print"/>
          <a:stretch>
            <a:fillRect/>
          </a:stretch>
        </p:blipFill>
        <p:spPr>
          <a:xfrm>
            <a:off x="9143226" y="2635195"/>
            <a:ext cx="1801423" cy="579416"/>
          </a:xfrm>
          <a:prstGeom prst="rect">
            <a:avLst/>
          </a:prstGeom>
        </p:spPr>
      </p:pic>
      <p:pic>
        <p:nvPicPr>
          <p:cNvPr id="6" name="object 6"/>
          <p:cNvPicPr/>
          <p:nvPr/>
        </p:nvPicPr>
        <p:blipFill>
          <a:blip r:embed="rId4" cstate="print"/>
          <a:stretch>
            <a:fillRect/>
          </a:stretch>
        </p:blipFill>
        <p:spPr>
          <a:xfrm>
            <a:off x="8242841" y="5379797"/>
            <a:ext cx="1801423" cy="579416"/>
          </a:xfrm>
          <a:prstGeom prst="rect">
            <a:avLst/>
          </a:prstGeom>
        </p:spPr>
      </p:pic>
      <p:pic>
        <p:nvPicPr>
          <p:cNvPr id="7" name="object 7"/>
          <p:cNvPicPr/>
          <p:nvPr/>
        </p:nvPicPr>
        <p:blipFill>
          <a:blip r:embed="rId4" cstate="print"/>
          <a:stretch>
            <a:fillRect/>
          </a:stretch>
        </p:blipFill>
        <p:spPr>
          <a:xfrm>
            <a:off x="7922360" y="6383658"/>
            <a:ext cx="1801423" cy="579416"/>
          </a:xfrm>
          <a:prstGeom prst="rect">
            <a:avLst/>
          </a:prstGeom>
        </p:spPr>
      </p:pic>
      <p:pic>
        <p:nvPicPr>
          <p:cNvPr id="8" name="object 8"/>
          <p:cNvPicPr/>
          <p:nvPr/>
        </p:nvPicPr>
        <p:blipFill>
          <a:blip r:embed="rId4" cstate="print"/>
          <a:stretch>
            <a:fillRect/>
          </a:stretch>
        </p:blipFill>
        <p:spPr>
          <a:xfrm>
            <a:off x="9560419" y="7667669"/>
            <a:ext cx="1801423" cy="579416"/>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1661990"/>
              <a:ext cx="16116299" cy="8477249"/>
            </a:xfrm>
            <a:prstGeom prst="rect">
              <a:avLst/>
            </a:prstGeom>
          </p:spPr>
        </p:pic>
      </p:grpSp>
      <p:pic>
        <p:nvPicPr>
          <p:cNvPr id="5" name="object 5"/>
          <p:cNvPicPr/>
          <p:nvPr/>
        </p:nvPicPr>
        <p:blipFill>
          <a:blip r:embed="rId4" cstate="print"/>
          <a:stretch>
            <a:fillRect/>
          </a:stretch>
        </p:blipFill>
        <p:spPr>
          <a:xfrm>
            <a:off x="485774" y="601578"/>
            <a:ext cx="133349" cy="133349"/>
          </a:xfrm>
          <a:prstGeom prst="rect">
            <a:avLst/>
          </a:prstGeom>
        </p:spPr>
      </p:pic>
      <p:sp>
        <p:nvSpPr>
          <p:cNvPr id="6" name="object 6"/>
          <p:cNvSpPr txBox="1">
            <a:spLocks noGrp="1"/>
          </p:cNvSpPr>
          <p:nvPr>
            <p:ph type="title"/>
          </p:nvPr>
        </p:nvSpPr>
        <p:spPr>
          <a:xfrm>
            <a:off x="1018367" y="296074"/>
            <a:ext cx="12895002" cy="1365916"/>
          </a:xfrm>
          <a:prstGeom prst="rect">
            <a:avLst/>
          </a:prstGeom>
        </p:spPr>
        <p:txBody>
          <a:bodyPr vert="horz" wrap="square" lIns="0" tIns="77499" rIns="0" bIns="0" rtlCol="0">
            <a:spAutoFit/>
          </a:bodyPr>
          <a:lstStyle/>
          <a:p>
            <a:pPr marL="108585" marR="5080">
              <a:lnSpc>
                <a:spcPct val="115100"/>
              </a:lnSpc>
              <a:spcBef>
                <a:spcPts val="100"/>
              </a:spcBef>
            </a:pPr>
            <a:r>
              <a:rPr sz="3800" spc="-100" dirty="0">
                <a:latin typeface="Cambria"/>
                <a:cs typeface="Cambria"/>
              </a:rPr>
              <a:t>HTML</a:t>
            </a:r>
            <a:r>
              <a:rPr sz="3800" spc="-114" dirty="0">
                <a:latin typeface="Cambria"/>
                <a:cs typeface="Cambria"/>
              </a:rPr>
              <a:t> </a:t>
            </a:r>
            <a:r>
              <a:rPr sz="3800" spc="-100" dirty="0">
                <a:latin typeface="Cambria"/>
                <a:cs typeface="Cambria"/>
              </a:rPr>
              <a:t>code</a:t>
            </a:r>
            <a:r>
              <a:rPr sz="3800" spc="-110" dirty="0">
                <a:latin typeface="Cambria"/>
                <a:cs typeface="Cambria"/>
              </a:rPr>
              <a:t> </a:t>
            </a:r>
            <a:r>
              <a:rPr sz="3800" spc="-65" dirty="0">
                <a:latin typeface="Cambria"/>
                <a:cs typeface="Cambria"/>
              </a:rPr>
              <a:t>,</a:t>
            </a:r>
            <a:r>
              <a:rPr sz="3800" spc="-110" dirty="0">
                <a:latin typeface="Cambria"/>
                <a:cs typeface="Cambria"/>
              </a:rPr>
              <a:t> </a:t>
            </a:r>
            <a:r>
              <a:rPr sz="3800" spc="-90" dirty="0">
                <a:latin typeface="Cambria"/>
                <a:cs typeface="Cambria"/>
              </a:rPr>
              <a:t>one</a:t>
            </a:r>
            <a:r>
              <a:rPr sz="3800" spc="-110" dirty="0">
                <a:latin typeface="Cambria"/>
                <a:cs typeface="Cambria"/>
              </a:rPr>
              <a:t> </a:t>
            </a:r>
            <a:r>
              <a:rPr sz="3800" spc="-55" dirty="0">
                <a:latin typeface="Cambria"/>
                <a:cs typeface="Cambria"/>
              </a:rPr>
              <a:t>can</a:t>
            </a:r>
            <a:r>
              <a:rPr sz="3800" spc="-110" dirty="0">
                <a:latin typeface="Cambria"/>
                <a:cs typeface="Cambria"/>
              </a:rPr>
              <a:t> </a:t>
            </a:r>
            <a:r>
              <a:rPr sz="3800" spc="-150" dirty="0">
                <a:latin typeface="Cambria"/>
                <a:cs typeface="Cambria"/>
              </a:rPr>
              <a:t>write</a:t>
            </a:r>
            <a:r>
              <a:rPr sz="3800" spc="-110" dirty="0">
                <a:latin typeface="Cambria"/>
                <a:cs typeface="Cambria"/>
              </a:rPr>
              <a:t> </a:t>
            </a:r>
            <a:r>
              <a:rPr sz="3800" spc="-75" dirty="0">
                <a:latin typeface="Cambria"/>
                <a:cs typeface="Cambria"/>
              </a:rPr>
              <a:t>simple</a:t>
            </a:r>
            <a:r>
              <a:rPr sz="3800" spc="-110" dirty="0">
                <a:latin typeface="Cambria"/>
                <a:cs typeface="Cambria"/>
              </a:rPr>
              <a:t> </a:t>
            </a:r>
            <a:r>
              <a:rPr sz="3800" spc="-135" dirty="0">
                <a:latin typeface="Cambria"/>
                <a:cs typeface="Cambria"/>
              </a:rPr>
              <a:t>text</a:t>
            </a:r>
            <a:r>
              <a:rPr sz="3800" spc="-110" dirty="0">
                <a:latin typeface="Cambria"/>
                <a:cs typeface="Cambria"/>
              </a:rPr>
              <a:t> </a:t>
            </a:r>
            <a:r>
              <a:rPr sz="3800" spc="-80" dirty="0">
                <a:latin typeface="Cambria"/>
                <a:cs typeface="Cambria"/>
              </a:rPr>
              <a:t>also</a:t>
            </a:r>
            <a:r>
              <a:rPr sz="3800" spc="-110" dirty="0">
                <a:latin typeface="Cambria"/>
                <a:cs typeface="Cambria"/>
              </a:rPr>
              <a:t> </a:t>
            </a:r>
            <a:r>
              <a:rPr sz="3800" spc="-30" dirty="0">
                <a:latin typeface="Cambria"/>
                <a:cs typeface="Cambria"/>
              </a:rPr>
              <a:t>.</a:t>
            </a:r>
            <a:r>
              <a:rPr sz="3800" spc="-110" dirty="0">
                <a:latin typeface="Cambria"/>
                <a:cs typeface="Cambria"/>
              </a:rPr>
              <a:t> </a:t>
            </a:r>
            <a:r>
              <a:rPr sz="3800" spc="-80" dirty="0">
                <a:latin typeface="Cambria"/>
                <a:cs typeface="Cambria"/>
              </a:rPr>
              <a:t>Save</a:t>
            </a:r>
            <a:r>
              <a:rPr sz="3800" spc="-110" dirty="0">
                <a:latin typeface="Cambria"/>
                <a:cs typeface="Cambria"/>
              </a:rPr>
              <a:t> </a:t>
            </a:r>
            <a:r>
              <a:rPr sz="3800" spc="-55" dirty="0">
                <a:latin typeface="Cambria"/>
                <a:cs typeface="Cambria"/>
              </a:rPr>
              <a:t>and</a:t>
            </a:r>
            <a:r>
              <a:rPr sz="3800" spc="-110" dirty="0">
                <a:latin typeface="Cambria"/>
                <a:cs typeface="Cambria"/>
              </a:rPr>
              <a:t> exit </a:t>
            </a:r>
            <a:r>
              <a:rPr sz="3800" spc="-55" dirty="0">
                <a:latin typeface="Cambria"/>
                <a:cs typeface="Cambria"/>
              </a:rPr>
              <a:t>and</a:t>
            </a:r>
            <a:r>
              <a:rPr sz="3800" spc="-110" dirty="0">
                <a:latin typeface="Cambria"/>
                <a:cs typeface="Cambria"/>
              </a:rPr>
              <a:t> </a:t>
            </a:r>
            <a:r>
              <a:rPr sz="3800" spc="-100" dirty="0">
                <a:latin typeface="Cambria"/>
                <a:cs typeface="Cambria"/>
              </a:rPr>
              <a:t>do</a:t>
            </a:r>
            <a:r>
              <a:rPr sz="3800" spc="-114" dirty="0">
                <a:latin typeface="Cambria"/>
                <a:cs typeface="Cambria"/>
              </a:rPr>
              <a:t> </a:t>
            </a:r>
            <a:r>
              <a:rPr sz="3800" spc="-60" dirty="0">
                <a:latin typeface="Cambria"/>
                <a:cs typeface="Cambria"/>
              </a:rPr>
              <a:t>similarly</a:t>
            </a:r>
            <a:r>
              <a:rPr sz="3800" spc="-110" dirty="0">
                <a:latin typeface="Cambria"/>
                <a:cs typeface="Cambria"/>
              </a:rPr>
              <a:t> </a:t>
            </a:r>
            <a:r>
              <a:rPr sz="3800" spc="-90" dirty="0">
                <a:latin typeface="Cambria"/>
                <a:cs typeface="Cambria"/>
              </a:rPr>
              <a:t>for </a:t>
            </a:r>
            <a:r>
              <a:rPr sz="3800" spc="-819" dirty="0">
                <a:latin typeface="Cambria"/>
                <a:cs typeface="Cambria"/>
              </a:rPr>
              <a:t> </a:t>
            </a:r>
            <a:r>
              <a:rPr sz="3800" spc="-100" dirty="0">
                <a:latin typeface="Cambria"/>
                <a:cs typeface="Cambria"/>
              </a:rPr>
              <a:t>“</a:t>
            </a:r>
            <a:r>
              <a:rPr lang="en-US" sz="3800" spc="-100" dirty="0">
                <a:latin typeface="Cambria"/>
                <a:cs typeface="Cambria"/>
              </a:rPr>
              <a:t>prince</a:t>
            </a:r>
            <a:r>
              <a:rPr sz="3800" spc="-100" dirty="0">
                <a:latin typeface="Cambria"/>
                <a:cs typeface="Cambria"/>
              </a:rPr>
              <a:t>.html”.</a:t>
            </a:r>
            <a:endParaRPr sz="3800" dirty="0">
              <a:latin typeface="Cambria"/>
              <a:cs typeface="Cambri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447800" y="0"/>
            <a:ext cx="16840200" cy="94869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1980384"/>
              <a:ext cx="14792324" cy="7791449"/>
            </a:xfrm>
            <a:prstGeom prst="rect">
              <a:avLst/>
            </a:prstGeom>
          </p:spPr>
        </p:pic>
      </p:grpSp>
      <p:sp>
        <p:nvSpPr>
          <p:cNvPr id="5" name="object 5"/>
          <p:cNvSpPr/>
          <p:nvPr/>
        </p:nvSpPr>
        <p:spPr>
          <a:xfrm>
            <a:off x="3088246" y="3661333"/>
            <a:ext cx="1522095" cy="839469"/>
          </a:xfrm>
          <a:custGeom>
            <a:avLst/>
            <a:gdLst/>
            <a:ahLst/>
            <a:cxnLst/>
            <a:rect l="l" t="t" r="r" b="b"/>
            <a:pathLst>
              <a:path w="1522095" h="839470">
                <a:moveTo>
                  <a:pt x="266471" y="356628"/>
                </a:moveTo>
                <a:lnTo>
                  <a:pt x="265264" y="355231"/>
                </a:lnTo>
                <a:lnTo>
                  <a:pt x="264261" y="354520"/>
                </a:lnTo>
                <a:lnTo>
                  <a:pt x="263613" y="355041"/>
                </a:lnTo>
                <a:lnTo>
                  <a:pt x="263093" y="356082"/>
                </a:lnTo>
                <a:lnTo>
                  <a:pt x="264236" y="356273"/>
                </a:lnTo>
                <a:lnTo>
                  <a:pt x="265341" y="356438"/>
                </a:lnTo>
                <a:lnTo>
                  <a:pt x="266471" y="356628"/>
                </a:lnTo>
                <a:close/>
              </a:path>
              <a:path w="1522095" h="839470">
                <a:moveTo>
                  <a:pt x="271919" y="550443"/>
                </a:moveTo>
                <a:lnTo>
                  <a:pt x="269290" y="551027"/>
                </a:lnTo>
                <a:lnTo>
                  <a:pt x="270103" y="551764"/>
                </a:lnTo>
                <a:lnTo>
                  <a:pt x="270713" y="551967"/>
                </a:lnTo>
                <a:lnTo>
                  <a:pt x="271272" y="551319"/>
                </a:lnTo>
                <a:lnTo>
                  <a:pt x="271589" y="550887"/>
                </a:lnTo>
                <a:lnTo>
                  <a:pt x="271919" y="550443"/>
                </a:lnTo>
                <a:close/>
              </a:path>
              <a:path w="1522095" h="839470">
                <a:moveTo>
                  <a:pt x="332651" y="777189"/>
                </a:moveTo>
                <a:lnTo>
                  <a:pt x="331838" y="778230"/>
                </a:lnTo>
                <a:lnTo>
                  <a:pt x="331025" y="779297"/>
                </a:lnTo>
                <a:lnTo>
                  <a:pt x="330250" y="780376"/>
                </a:lnTo>
                <a:lnTo>
                  <a:pt x="329895" y="780834"/>
                </a:lnTo>
                <a:lnTo>
                  <a:pt x="330212" y="782294"/>
                </a:lnTo>
                <a:lnTo>
                  <a:pt x="330581" y="783564"/>
                </a:lnTo>
                <a:lnTo>
                  <a:pt x="330898" y="784821"/>
                </a:lnTo>
                <a:lnTo>
                  <a:pt x="331317" y="783717"/>
                </a:lnTo>
                <a:lnTo>
                  <a:pt x="331774" y="782586"/>
                </a:lnTo>
                <a:lnTo>
                  <a:pt x="332422" y="781291"/>
                </a:lnTo>
                <a:lnTo>
                  <a:pt x="332613" y="779792"/>
                </a:lnTo>
                <a:lnTo>
                  <a:pt x="332613" y="778484"/>
                </a:lnTo>
                <a:lnTo>
                  <a:pt x="332651" y="777189"/>
                </a:lnTo>
                <a:close/>
              </a:path>
              <a:path w="1522095" h="839470">
                <a:moveTo>
                  <a:pt x="650316" y="637755"/>
                </a:moveTo>
                <a:lnTo>
                  <a:pt x="650100" y="637070"/>
                </a:lnTo>
                <a:lnTo>
                  <a:pt x="649351" y="637489"/>
                </a:lnTo>
                <a:lnTo>
                  <a:pt x="648639" y="638340"/>
                </a:lnTo>
                <a:lnTo>
                  <a:pt x="649084" y="638594"/>
                </a:lnTo>
                <a:lnTo>
                  <a:pt x="649516" y="638886"/>
                </a:lnTo>
                <a:lnTo>
                  <a:pt x="649960" y="639152"/>
                </a:lnTo>
                <a:lnTo>
                  <a:pt x="650125" y="638467"/>
                </a:lnTo>
                <a:lnTo>
                  <a:pt x="650316" y="637755"/>
                </a:lnTo>
                <a:close/>
              </a:path>
              <a:path w="1522095" h="839470">
                <a:moveTo>
                  <a:pt x="756285" y="803706"/>
                </a:moveTo>
                <a:lnTo>
                  <a:pt x="754443" y="800747"/>
                </a:lnTo>
                <a:lnTo>
                  <a:pt x="753948" y="800392"/>
                </a:lnTo>
                <a:lnTo>
                  <a:pt x="753529" y="799973"/>
                </a:lnTo>
                <a:lnTo>
                  <a:pt x="753173" y="800582"/>
                </a:lnTo>
                <a:lnTo>
                  <a:pt x="752462" y="801204"/>
                </a:lnTo>
                <a:lnTo>
                  <a:pt x="752563" y="803376"/>
                </a:lnTo>
                <a:lnTo>
                  <a:pt x="752944" y="804976"/>
                </a:lnTo>
                <a:lnTo>
                  <a:pt x="753402" y="806729"/>
                </a:lnTo>
                <a:lnTo>
                  <a:pt x="755738" y="806335"/>
                </a:lnTo>
                <a:lnTo>
                  <a:pt x="756285" y="803706"/>
                </a:lnTo>
                <a:close/>
              </a:path>
              <a:path w="1522095" h="839470">
                <a:moveTo>
                  <a:pt x="956348" y="91440"/>
                </a:moveTo>
                <a:lnTo>
                  <a:pt x="944410" y="91440"/>
                </a:lnTo>
                <a:lnTo>
                  <a:pt x="948474" y="93980"/>
                </a:lnTo>
                <a:lnTo>
                  <a:pt x="950328" y="93980"/>
                </a:lnTo>
                <a:lnTo>
                  <a:pt x="954049" y="92710"/>
                </a:lnTo>
                <a:lnTo>
                  <a:pt x="956348" y="91440"/>
                </a:lnTo>
                <a:close/>
              </a:path>
              <a:path w="1522095" h="839470">
                <a:moveTo>
                  <a:pt x="982040" y="13550"/>
                </a:moveTo>
                <a:lnTo>
                  <a:pt x="981938" y="13195"/>
                </a:lnTo>
                <a:lnTo>
                  <a:pt x="981811" y="12865"/>
                </a:lnTo>
                <a:lnTo>
                  <a:pt x="981710" y="12534"/>
                </a:lnTo>
                <a:lnTo>
                  <a:pt x="980770" y="12903"/>
                </a:lnTo>
                <a:lnTo>
                  <a:pt x="979855" y="13284"/>
                </a:lnTo>
                <a:lnTo>
                  <a:pt x="979119" y="13843"/>
                </a:lnTo>
                <a:lnTo>
                  <a:pt x="980224" y="13868"/>
                </a:lnTo>
                <a:lnTo>
                  <a:pt x="982040" y="13550"/>
                </a:lnTo>
                <a:close/>
              </a:path>
              <a:path w="1522095" h="839470">
                <a:moveTo>
                  <a:pt x="1077417" y="90170"/>
                </a:moveTo>
                <a:lnTo>
                  <a:pt x="1062837" y="87630"/>
                </a:lnTo>
                <a:lnTo>
                  <a:pt x="1057071" y="87630"/>
                </a:lnTo>
                <a:lnTo>
                  <a:pt x="1046010" y="85090"/>
                </a:lnTo>
                <a:lnTo>
                  <a:pt x="1037844" y="83820"/>
                </a:lnTo>
                <a:lnTo>
                  <a:pt x="1022819" y="82550"/>
                </a:lnTo>
                <a:lnTo>
                  <a:pt x="1015987" y="81280"/>
                </a:lnTo>
                <a:lnTo>
                  <a:pt x="1009142" y="81280"/>
                </a:lnTo>
                <a:lnTo>
                  <a:pt x="989368" y="77470"/>
                </a:lnTo>
                <a:lnTo>
                  <a:pt x="982649" y="78740"/>
                </a:lnTo>
                <a:lnTo>
                  <a:pt x="978763" y="78740"/>
                </a:lnTo>
                <a:lnTo>
                  <a:pt x="959777" y="74930"/>
                </a:lnTo>
                <a:lnTo>
                  <a:pt x="953439" y="74930"/>
                </a:lnTo>
                <a:lnTo>
                  <a:pt x="944587" y="73660"/>
                </a:lnTo>
                <a:lnTo>
                  <a:pt x="935799" y="73660"/>
                </a:lnTo>
                <a:lnTo>
                  <a:pt x="918248" y="71120"/>
                </a:lnTo>
                <a:lnTo>
                  <a:pt x="910069" y="71120"/>
                </a:lnTo>
                <a:lnTo>
                  <a:pt x="901852" y="69850"/>
                </a:lnTo>
                <a:lnTo>
                  <a:pt x="882815" y="69850"/>
                </a:lnTo>
                <a:lnTo>
                  <a:pt x="880224" y="71120"/>
                </a:lnTo>
                <a:lnTo>
                  <a:pt x="877138" y="72390"/>
                </a:lnTo>
                <a:lnTo>
                  <a:pt x="876947" y="73660"/>
                </a:lnTo>
                <a:lnTo>
                  <a:pt x="876554" y="74930"/>
                </a:lnTo>
                <a:lnTo>
                  <a:pt x="880249" y="74930"/>
                </a:lnTo>
                <a:lnTo>
                  <a:pt x="882230" y="76200"/>
                </a:lnTo>
                <a:lnTo>
                  <a:pt x="891832" y="76200"/>
                </a:lnTo>
                <a:lnTo>
                  <a:pt x="898372" y="80010"/>
                </a:lnTo>
                <a:lnTo>
                  <a:pt x="900976" y="82550"/>
                </a:lnTo>
                <a:lnTo>
                  <a:pt x="905116" y="78740"/>
                </a:lnTo>
                <a:lnTo>
                  <a:pt x="906678" y="78740"/>
                </a:lnTo>
                <a:lnTo>
                  <a:pt x="907580" y="80010"/>
                </a:lnTo>
                <a:lnTo>
                  <a:pt x="907618" y="81280"/>
                </a:lnTo>
                <a:lnTo>
                  <a:pt x="905090" y="83820"/>
                </a:lnTo>
                <a:lnTo>
                  <a:pt x="903986" y="85090"/>
                </a:lnTo>
                <a:lnTo>
                  <a:pt x="905611" y="86360"/>
                </a:lnTo>
                <a:lnTo>
                  <a:pt x="907262" y="86360"/>
                </a:lnTo>
                <a:lnTo>
                  <a:pt x="916368" y="87630"/>
                </a:lnTo>
                <a:lnTo>
                  <a:pt x="931418" y="90170"/>
                </a:lnTo>
                <a:lnTo>
                  <a:pt x="942378" y="90170"/>
                </a:lnTo>
                <a:lnTo>
                  <a:pt x="1077417" y="90170"/>
                </a:lnTo>
                <a:close/>
              </a:path>
              <a:path w="1522095" h="839470">
                <a:moveTo>
                  <a:pt x="1260500" y="131470"/>
                </a:moveTo>
                <a:lnTo>
                  <a:pt x="1260246" y="131737"/>
                </a:lnTo>
                <a:lnTo>
                  <a:pt x="1259954" y="131965"/>
                </a:lnTo>
                <a:lnTo>
                  <a:pt x="1259497" y="132422"/>
                </a:lnTo>
                <a:lnTo>
                  <a:pt x="1258785" y="133426"/>
                </a:lnTo>
                <a:lnTo>
                  <a:pt x="1258303" y="134200"/>
                </a:lnTo>
                <a:lnTo>
                  <a:pt x="1257782" y="135013"/>
                </a:lnTo>
                <a:lnTo>
                  <a:pt x="1258303" y="134988"/>
                </a:lnTo>
                <a:lnTo>
                  <a:pt x="1259205" y="135115"/>
                </a:lnTo>
                <a:lnTo>
                  <a:pt x="1259306" y="134886"/>
                </a:lnTo>
                <a:lnTo>
                  <a:pt x="1259827" y="133819"/>
                </a:lnTo>
                <a:lnTo>
                  <a:pt x="1260119" y="132613"/>
                </a:lnTo>
                <a:lnTo>
                  <a:pt x="1260500" y="131470"/>
                </a:lnTo>
                <a:close/>
              </a:path>
              <a:path w="1522095" h="839470">
                <a:moveTo>
                  <a:pt x="1521853" y="402590"/>
                </a:moveTo>
                <a:lnTo>
                  <a:pt x="1521142" y="394970"/>
                </a:lnTo>
                <a:lnTo>
                  <a:pt x="1519580" y="389890"/>
                </a:lnTo>
                <a:lnTo>
                  <a:pt x="1519453" y="384810"/>
                </a:lnTo>
                <a:lnTo>
                  <a:pt x="1518831" y="378460"/>
                </a:lnTo>
                <a:lnTo>
                  <a:pt x="1517535" y="370840"/>
                </a:lnTo>
                <a:lnTo>
                  <a:pt x="1513319" y="355600"/>
                </a:lnTo>
                <a:lnTo>
                  <a:pt x="1511795" y="354330"/>
                </a:lnTo>
                <a:lnTo>
                  <a:pt x="1511477" y="350520"/>
                </a:lnTo>
                <a:lnTo>
                  <a:pt x="1511261" y="347980"/>
                </a:lnTo>
                <a:lnTo>
                  <a:pt x="1511058" y="345440"/>
                </a:lnTo>
                <a:lnTo>
                  <a:pt x="1508975" y="340360"/>
                </a:lnTo>
                <a:lnTo>
                  <a:pt x="1506677" y="335546"/>
                </a:lnTo>
                <a:lnTo>
                  <a:pt x="1506677" y="349250"/>
                </a:lnTo>
                <a:lnTo>
                  <a:pt x="1505546" y="350520"/>
                </a:lnTo>
                <a:lnTo>
                  <a:pt x="1503235" y="350520"/>
                </a:lnTo>
                <a:lnTo>
                  <a:pt x="1503273" y="349250"/>
                </a:lnTo>
                <a:lnTo>
                  <a:pt x="1503375" y="347980"/>
                </a:lnTo>
                <a:lnTo>
                  <a:pt x="1504988" y="349250"/>
                </a:lnTo>
                <a:lnTo>
                  <a:pt x="1506677" y="349250"/>
                </a:lnTo>
                <a:lnTo>
                  <a:pt x="1506677" y="335546"/>
                </a:lnTo>
                <a:lnTo>
                  <a:pt x="1503527" y="328930"/>
                </a:lnTo>
                <a:lnTo>
                  <a:pt x="1501063" y="322580"/>
                </a:lnTo>
                <a:lnTo>
                  <a:pt x="1495234" y="311150"/>
                </a:lnTo>
                <a:lnTo>
                  <a:pt x="1492275" y="303530"/>
                </a:lnTo>
                <a:lnTo>
                  <a:pt x="1485277" y="290830"/>
                </a:lnTo>
                <a:lnTo>
                  <a:pt x="1480769" y="285750"/>
                </a:lnTo>
                <a:lnTo>
                  <a:pt x="1477327" y="280670"/>
                </a:lnTo>
                <a:lnTo>
                  <a:pt x="1470723" y="271780"/>
                </a:lnTo>
                <a:lnTo>
                  <a:pt x="1463319" y="262890"/>
                </a:lnTo>
                <a:lnTo>
                  <a:pt x="1455521" y="254000"/>
                </a:lnTo>
                <a:lnTo>
                  <a:pt x="1447660" y="246380"/>
                </a:lnTo>
                <a:lnTo>
                  <a:pt x="1445755" y="243840"/>
                </a:lnTo>
                <a:lnTo>
                  <a:pt x="1443024" y="242570"/>
                </a:lnTo>
                <a:lnTo>
                  <a:pt x="1436154" y="236220"/>
                </a:lnTo>
                <a:lnTo>
                  <a:pt x="1431645" y="231140"/>
                </a:lnTo>
                <a:lnTo>
                  <a:pt x="1428445" y="228600"/>
                </a:lnTo>
                <a:lnTo>
                  <a:pt x="1425257" y="226060"/>
                </a:lnTo>
                <a:lnTo>
                  <a:pt x="1422958" y="224790"/>
                </a:lnTo>
                <a:lnTo>
                  <a:pt x="1421117" y="223520"/>
                </a:lnTo>
                <a:lnTo>
                  <a:pt x="1415592" y="219710"/>
                </a:lnTo>
                <a:lnTo>
                  <a:pt x="1410271" y="214630"/>
                </a:lnTo>
                <a:lnTo>
                  <a:pt x="1404378" y="209550"/>
                </a:lnTo>
                <a:lnTo>
                  <a:pt x="1398892" y="205828"/>
                </a:lnTo>
                <a:lnTo>
                  <a:pt x="1398892" y="228600"/>
                </a:lnTo>
                <a:lnTo>
                  <a:pt x="1395971" y="227330"/>
                </a:lnTo>
                <a:lnTo>
                  <a:pt x="1396047" y="223520"/>
                </a:lnTo>
                <a:lnTo>
                  <a:pt x="1396695" y="223520"/>
                </a:lnTo>
                <a:lnTo>
                  <a:pt x="1397596" y="224790"/>
                </a:lnTo>
                <a:lnTo>
                  <a:pt x="1398447" y="226060"/>
                </a:lnTo>
                <a:lnTo>
                  <a:pt x="1398574" y="227330"/>
                </a:lnTo>
                <a:lnTo>
                  <a:pt x="1398892" y="228600"/>
                </a:lnTo>
                <a:lnTo>
                  <a:pt x="1398892" y="205828"/>
                </a:lnTo>
                <a:lnTo>
                  <a:pt x="1398765" y="205740"/>
                </a:lnTo>
                <a:lnTo>
                  <a:pt x="1392643" y="201930"/>
                </a:lnTo>
                <a:lnTo>
                  <a:pt x="1380477" y="195580"/>
                </a:lnTo>
                <a:lnTo>
                  <a:pt x="1374317" y="191770"/>
                </a:lnTo>
                <a:lnTo>
                  <a:pt x="1372171" y="190500"/>
                </a:lnTo>
                <a:lnTo>
                  <a:pt x="1367891" y="187960"/>
                </a:lnTo>
                <a:lnTo>
                  <a:pt x="1361605" y="184658"/>
                </a:lnTo>
                <a:lnTo>
                  <a:pt x="1361605" y="190500"/>
                </a:lnTo>
                <a:lnTo>
                  <a:pt x="1360563" y="190500"/>
                </a:lnTo>
                <a:lnTo>
                  <a:pt x="1359890" y="189230"/>
                </a:lnTo>
                <a:lnTo>
                  <a:pt x="1359242" y="189230"/>
                </a:lnTo>
                <a:lnTo>
                  <a:pt x="1359687" y="187960"/>
                </a:lnTo>
                <a:lnTo>
                  <a:pt x="1359890" y="187960"/>
                </a:lnTo>
                <a:lnTo>
                  <a:pt x="1361605" y="190500"/>
                </a:lnTo>
                <a:lnTo>
                  <a:pt x="1361605" y="184658"/>
                </a:lnTo>
                <a:lnTo>
                  <a:pt x="1338935" y="172720"/>
                </a:lnTo>
                <a:lnTo>
                  <a:pt x="1334985" y="170180"/>
                </a:lnTo>
                <a:lnTo>
                  <a:pt x="1330998" y="168910"/>
                </a:lnTo>
                <a:lnTo>
                  <a:pt x="1321917" y="165100"/>
                </a:lnTo>
                <a:lnTo>
                  <a:pt x="1316824" y="162560"/>
                </a:lnTo>
                <a:lnTo>
                  <a:pt x="1291742" y="152400"/>
                </a:lnTo>
                <a:lnTo>
                  <a:pt x="1281747" y="147320"/>
                </a:lnTo>
                <a:lnTo>
                  <a:pt x="1278394" y="146050"/>
                </a:lnTo>
                <a:lnTo>
                  <a:pt x="1271689" y="143510"/>
                </a:lnTo>
                <a:lnTo>
                  <a:pt x="1268590" y="142240"/>
                </a:lnTo>
                <a:lnTo>
                  <a:pt x="1265491" y="140970"/>
                </a:lnTo>
                <a:lnTo>
                  <a:pt x="1262392" y="139700"/>
                </a:lnTo>
                <a:lnTo>
                  <a:pt x="1253032" y="137160"/>
                </a:lnTo>
                <a:lnTo>
                  <a:pt x="1249121" y="135572"/>
                </a:lnTo>
                <a:lnTo>
                  <a:pt x="1249121" y="143510"/>
                </a:lnTo>
                <a:lnTo>
                  <a:pt x="1247698" y="144780"/>
                </a:lnTo>
                <a:lnTo>
                  <a:pt x="1246301" y="144780"/>
                </a:lnTo>
                <a:lnTo>
                  <a:pt x="1244003" y="146050"/>
                </a:lnTo>
                <a:lnTo>
                  <a:pt x="1243025" y="144780"/>
                </a:lnTo>
                <a:lnTo>
                  <a:pt x="1242123" y="144780"/>
                </a:lnTo>
                <a:lnTo>
                  <a:pt x="1244841" y="142240"/>
                </a:lnTo>
                <a:lnTo>
                  <a:pt x="1248181" y="142240"/>
                </a:lnTo>
                <a:lnTo>
                  <a:pt x="1248575" y="143510"/>
                </a:lnTo>
                <a:lnTo>
                  <a:pt x="1249121" y="143510"/>
                </a:lnTo>
                <a:lnTo>
                  <a:pt x="1249121" y="135572"/>
                </a:lnTo>
                <a:lnTo>
                  <a:pt x="1243647" y="133350"/>
                </a:lnTo>
                <a:lnTo>
                  <a:pt x="1238948" y="132080"/>
                </a:lnTo>
                <a:lnTo>
                  <a:pt x="1234236" y="130810"/>
                </a:lnTo>
                <a:lnTo>
                  <a:pt x="1231468" y="129540"/>
                </a:lnTo>
                <a:lnTo>
                  <a:pt x="1225905" y="127000"/>
                </a:lnTo>
                <a:lnTo>
                  <a:pt x="1217549" y="124460"/>
                </a:lnTo>
                <a:lnTo>
                  <a:pt x="1213358" y="123190"/>
                </a:lnTo>
                <a:lnTo>
                  <a:pt x="1210729" y="122402"/>
                </a:lnTo>
                <a:lnTo>
                  <a:pt x="1210729" y="140970"/>
                </a:lnTo>
                <a:lnTo>
                  <a:pt x="1207871" y="140970"/>
                </a:lnTo>
                <a:lnTo>
                  <a:pt x="1208913" y="139700"/>
                </a:lnTo>
                <a:lnTo>
                  <a:pt x="1210411" y="139700"/>
                </a:lnTo>
                <a:lnTo>
                  <a:pt x="1210729" y="140970"/>
                </a:lnTo>
                <a:lnTo>
                  <a:pt x="1210729" y="122402"/>
                </a:lnTo>
                <a:lnTo>
                  <a:pt x="1200810" y="119380"/>
                </a:lnTo>
                <a:lnTo>
                  <a:pt x="1194282" y="118110"/>
                </a:lnTo>
                <a:lnTo>
                  <a:pt x="1187754" y="115570"/>
                </a:lnTo>
                <a:lnTo>
                  <a:pt x="1183525" y="114757"/>
                </a:lnTo>
                <a:lnTo>
                  <a:pt x="1183525" y="133350"/>
                </a:lnTo>
                <a:lnTo>
                  <a:pt x="1182839" y="133350"/>
                </a:lnTo>
                <a:lnTo>
                  <a:pt x="1181582" y="132080"/>
                </a:lnTo>
                <a:lnTo>
                  <a:pt x="1182484" y="132080"/>
                </a:lnTo>
                <a:lnTo>
                  <a:pt x="1183525" y="133350"/>
                </a:lnTo>
                <a:lnTo>
                  <a:pt x="1183525" y="114757"/>
                </a:lnTo>
                <a:lnTo>
                  <a:pt x="1182839" y="114617"/>
                </a:lnTo>
                <a:lnTo>
                  <a:pt x="1182839" y="127000"/>
                </a:lnTo>
                <a:lnTo>
                  <a:pt x="1182458" y="128270"/>
                </a:lnTo>
                <a:lnTo>
                  <a:pt x="1182293" y="128270"/>
                </a:lnTo>
                <a:lnTo>
                  <a:pt x="1180871" y="129540"/>
                </a:lnTo>
                <a:lnTo>
                  <a:pt x="1179639" y="129540"/>
                </a:lnTo>
                <a:lnTo>
                  <a:pt x="1178826" y="128270"/>
                </a:lnTo>
                <a:lnTo>
                  <a:pt x="1180922" y="125730"/>
                </a:lnTo>
                <a:lnTo>
                  <a:pt x="1181963" y="124460"/>
                </a:lnTo>
                <a:lnTo>
                  <a:pt x="1182458" y="125730"/>
                </a:lnTo>
                <a:lnTo>
                  <a:pt x="1182839" y="127000"/>
                </a:lnTo>
                <a:lnTo>
                  <a:pt x="1182839" y="114617"/>
                </a:lnTo>
                <a:lnTo>
                  <a:pt x="1181201" y="114300"/>
                </a:lnTo>
                <a:lnTo>
                  <a:pt x="1174635" y="111760"/>
                </a:lnTo>
                <a:lnTo>
                  <a:pt x="1161910" y="109220"/>
                </a:lnTo>
                <a:lnTo>
                  <a:pt x="1158163" y="107734"/>
                </a:lnTo>
                <a:lnTo>
                  <a:pt x="1158163" y="128270"/>
                </a:lnTo>
                <a:lnTo>
                  <a:pt x="1157262" y="128270"/>
                </a:lnTo>
                <a:lnTo>
                  <a:pt x="1156741" y="127000"/>
                </a:lnTo>
                <a:lnTo>
                  <a:pt x="1156258" y="127000"/>
                </a:lnTo>
                <a:lnTo>
                  <a:pt x="1157325" y="125730"/>
                </a:lnTo>
                <a:lnTo>
                  <a:pt x="1158163" y="128270"/>
                </a:lnTo>
                <a:lnTo>
                  <a:pt x="1158163" y="107734"/>
                </a:lnTo>
                <a:lnTo>
                  <a:pt x="1157744" y="107569"/>
                </a:lnTo>
                <a:lnTo>
                  <a:pt x="1157744" y="120650"/>
                </a:lnTo>
                <a:lnTo>
                  <a:pt x="1156093" y="120650"/>
                </a:lnTo>
                <a:lnTo>
                  <a:pt x="1157452" y="119380"/>
                </a:lnTo>
                <a:lnTo>
                  <a:pt x="1157744" y="120650"/>
                </a:lnTo>
                <a:lnTo>
                  <a:pt x="1157744" y="107569"/>
                </a:lnTo>
                <a:lnTo>
                  <a:pt x="1155522" y="106680"/>
                </a:lnTo>
                <a:lnTo>
                  <a:pt x="1154277" y="106438"/>
                </a:lnTo>
                <a:lnTo>
                  <a:pt x="1154277" y="120650"/>
                </a:lnTo>
                <a:lnTo>
                  <a:pt x="1152004" y="121920"/>
                </a:lnTo>
                <a:lnTo>
                  <a:pt x="1151877" y="121920"/>
                </a:lnTo>
                <a:lnTo>
                  <a:pt x="1152918" y="120650"/>
                </a:lnTo>
                <a:lnTo>
                  <a:pt x="1154277" y="120650"/>
                </a:lnTo>
                <a:lnTo>
                  <a:pt x="1154277" y="106438"/>
                </a:lnTo>
                <a:lnTo>
                  <a:pt x="1149121" y="105410"/>
                </a:lnTo>
                <a:lnTo>
                  <a:pt x="1141336" y="104152"/>
                </a:lnTo>
                <a:lnTo>
                  <a:pt x="1141336" y="121920"/>
                </a:lnTo>
                <a:lnTo>
                  <a:pt x="1140955" y="121920"/>
                </a:lnTo>
                <a:lnTo>
                  <a:pt x="1140371" y="123190"/>
                </a:lnTo>
                <a:lnTo>
                  <a:pt x="1139621" y="121920"/>
                </a:lnTo>
                <a:lnTo>
                  <a:pt x="1139786" y="121920"/>
                </a:lnTo>
                <a:lnTo>
                  <a:pt x="1140371" y="120650"/>
                </a:lnTo>
                <a:lnTo>
                  <a:pt x="1140980" y="120650"/>
                </a:lnTo>
                <a:lnTo>
                  <a:pt x="1141336" y="121920"/>
                </a:lnTo>
                <a:lnTo>
                  <a:pt x="1141336" y="104152"/>
                </a:lnTo>
                <a:lnTo>
                  <a:pt x="1117676" y="99060"/>
                </a:lnTo>
                <a:lnTo>
                  <a:pt x="1111250" y="97790"/>
                </a:lnTo>
                <a:lnTo>
                  <a:pt x="1108049" y="96520"/>
                </a:lnTo>
                <a:lnTo>
                  <a:pt x="1104836" y="95250"/>
                </a:lnTo>
                <a:lnTo>
                  <a:pt x="1098410" y="93980"/>
                </a:lnTo>
                <a:lnTo>
                  <a:pt x="1091984" y="92710"/>
                </a:lnTo>
                <a:lnTo>
                  <a:pt x="1084707" y="91440"/>
                </a:lnTo>
                <a:lnTo>
                  <a:pt x="1066114" y="91440"/>
                </a:lnTo>
                <a:lnTo>
                  <a:pt x="1066114" y="93980"/>
                </a:lnTo>
                <a:lnTo>
                  <a:pt x="1065860" y="95250"/>
                </a:lnTo>
                <a:lnTo>
                  <a:pt x="1064044" y="95250"/>
                </a:lnTo>
                <a:lnTo>
                  <a:pt x="1063256" y="93980"/>
                </a:lnTo>
                <a:lnTo>
                  <a:pt x="1066114" y="93980"/>
                </a:lnTo>
                <a:lnTo>
                  <a:pt x="1066114" y="91440"/>
                </a:lnTo>
                <a:lnTo>
                  <a:pt x="1053884" y="91440"/>
                </a:lnTo>
                <a:lnTo>
                  <a:pt x="1052855" y="92710"/>
                </a:lnTo>
                <a:lnTo>
                  <a:pt x="1052207" y="92710"/>
                </a:lnTo>
                <a:lnTo>
                  <a:pt x="1051560" y="91440"/>
                </a:lnTo>
                <a:lnTo>
                  <a:pt x="956348" y="91440"/>
                </a:lnTo>
                <a:lnTo>
                  <a:pt x="958367" y="95250"/>
                </a:lnTo>
                <a:lnTo>
                  <a:pt x="968032" y="95250"/>
                </a:lnTo>
                <a:lnTo>
                  <a:pt x="974839" y="99060"/>
                </a:lnTo>
                <a:lnTo>
                  <a:pt x="981964" y="96520"/>
                </a:lnTo>
                <a:lnTo>
                  <a:pt x="982586" y="96520"/>
                </a:lnTo>
                <a:lnTo>
                  <a:pt x="983297" y="97790"/>
                </a:lnTo>
                <a:lnTo>
                  <a:pt x="989914" y="97790"/>
                </a:lnTo>
                <a:lnTo>
                  <a:pt x="994841" y="99060"/>
                </a:lnTo>
                <a:lnTo>
                  <a:pt x="999286" y="99060"/>
                </a:lnTo>
                <a:lnTo>
                  <a:pt x="999769" y="100330"/>
                </a:lnTo>
                <a:lnTo>
                  <a:pt x="1006195" y="100330"/>
                </a:lnTo>
                <a:lnTo>
                  <a:pt x="1011377" y="101600"/>
                </a:lnTo>
                <a:lnTo>
                  <a:pt x="1013612" y="101600"/>
                </a:lnTo>
                <a:lnTo>
                  <a:pt x="1020521" y="102870"/>
                </a:lnTo>
                <a:lnTo>
                  <a:pt x="1025194" y="104140"/>
                </a:lnTo>
                <a:lnTo>
                  <a:pt x="1035215" y="105410"/>
                </a:lnTo>
                <a:lnTo>
                  <a:pt x="1040599" y="106680"/>
                </a:lnTo>
                <a:lnTo>
                  <a:pt x="1052296" y="107950"/>
                </a:lnTo>
                <a:lnTo>
                  <a:pt x="1058659" y="109220"/>
                </a:lnTo>
                <a:lnTo>
                  <a:pt x="1069644" y="111760"/>
                </a:lnTo>
                <a:lnTo>
                  <a:pt x="1074254" y="113030"/>
                </a:lnTo>
                <a:lnTo>
                  <a:pt x="1078915" y="113030"/>
                </a:lnTo>
                <a:lnTo>
                  <a:pt x="1091869" y="115570"/>
                </a:lnTo>
                <a:lnTo>
                  <a:pt x="1098334" y="118110"/>
                </a:lnTo>
                <a:lnTo>
                  <a:pt x="1104760" y="119380"/>
                </a:lnTo>
                <a:lnTo>
                  <a:pt x="1113701" y="120650"/>
                </a:lnTo>
                <a:lnTo>
                  <a:pt x="1140269" y="128270"/>
                </a:lnTo>
                <a:lnTo>
                  <a:pt x="1147584" y="130810"/>
                </a:lnTo>
                <a:lnTo>
                  <a:pt x="1154988" y="132080"/>
                </a:lnTo>
                <a:lnTo>
                  <a:pt x="1169644" y="137160"/>
                </a:lnTo>
                <a:lnTo>
                  <a:pt x="1176197" y="138430"/>
                </a:lnTo>
                <a:lnTo>
                  <a:pt x="1182878" y="140970"/>
                </a:lnTo>
                <a:lnTo>
                  <a:pt x="1196340" y="143510"/>
                </a:lnTo>
                <a:lnTo>
                  <a:pt x="1199807" y="144780"/>
                </a:lnTo>
                <a:lnTo>
                  <a:pt x="1203007" y="147320"/>
                </a:lnTo>
                <a:lnTo>
                  <a:pt x="1213586" y="149860"/>
                </a:lnTo>
                <a:lnTo>
                  <a:pt x="1227912" y="154940"/>
                </a:lnTo>
                <a:lnTo>
                  <a:pt x="1234465" y="156210"/>
                </a:lnTo>
                <a:lnTo>
                  <a:pt x="1253985" y="163830"/>
                </a:lnTo>
                <a:lnTo>
                  <a:pt x="1277759" y="173990"/>
                </a:lnTo>
                <a:lnTo>
                  <a:pt x="1303680" y="184150"/>
                </a:lnTo>
                <a:lnTo>
                  <a:pt x="1316596" y="190500"/>
                </a:lnTo>
                <a:lnTo>
                  <a:pt x="1357909" y="210820"/>
                </a:lnTo>
                <a:lnTo>
                  <a:pt x="1381607" y="226060"/>
                </a:lnTo>
                <a:lnTo>
                  <a:pt x="1393888" y="233680"/>
                </a:lnTo>
                <a:lnTo>
                  <a:pt x="1399895" y="238760"/>
                </a:lnTo>
                <a:lnTo>
                  <a:pt x="1405737" y="242570"/>
                </a:lnTo>
                <a:lnTo>
                  <a:pt x="1412684" y="248920"/>
                </a:lnTo>
                <a:lnTo>
                  <a:pt x="1419504" y="254000"/>
                </a:lnTo>
                <a:lnTo>
                  <a:pt x="1432877" y="266700"/>
                </a:lnTo>
                <a:lnTo>
                  <a:pt x="1437487" y="270510"/>
                </a:lnTo>
                <a:lnTo>
                  <a:pt x="1450492" y="285750"/>
                </a:lnTo>
                <a:lnTo>
                  <a:pt x="1455077" y="292100"/>
                </a:lnTo>
                <a:lnTo>
                  <a:pt x="1459522" y="297180"/>
                </a:lnTo>
                <a:lnTo>
                  <a:pt x="1463751" y="303530"/>
                </a:lnTo>
                <a:lnTo>
                  <a:pt x="1468031" y="309880"/>
                </a:lnTo>
                <a:lnTo>
                  <a:pt x="1471269" y="316230"/>
                </a:lnTo>
                <a:lnTo>
                  <a:pt x="1474774" y="323850"/>
                </a:lnTo>
                <a:lnTo>
                  <a:pt x="1479130" y="332740"/>
                </a:lnTo>
                <a:lnTo>
                  <a:pt x="1483106" y="341630"/>
                </a:lnTo>
                <a:lnTo>
                  <a:pt x="1486535" y="350520"/>
                </a:lnTo>
                <a:lnTo>
                  <a:pt x="1489227" y="359410"/>
                </a:lnTo>
                <a:lnTo>
                  <a:pt x="1490891" y="367030"/>
                </a:lnTo>
                <a:lnTo>
                  <a:pt x="1492351" y="374650"/>
                </a:lnTo>
                <a:lnTo>
                  <a:pt x="1494358" y="381000"/>
                </a:lnTo>
                <a:lnTo>
                  <a:pt x="1496606" y="391160"/>
                </a:lnTo>
                <a:lnTo>
                  <a:pt x="1497711" y="401320"/>
                </a:lnTo>
                <a:lnTo>
                  <a:pt x="1498092" y="412750"/>
                </a:lnTo>
                <a:lnTo>
                  <a:pt x="1498041" y="429260"/>
                </a:lnTo>
                <a:lnTo>
                  <a:pt x="1497761" y="431800"/>
                </a:lnTo>
                <a:lnTo>
                  <a:pt x="1496987" y="441960"/>
                </a:lnTo>
                <a:lnTo>
                  <a:pt x="1497139" y="448310"/>
                </a:lnTo>
                <a:lnTo>
                  <a:pt x="1495717" y="453390"/>
                </a:lnTo>
                <a:lnTo>
                  <a:pt x="1493469" y="462280"/>
                </a:lnTo>
                <a:lnTo>
                  <a:pt x="1491297" y="471170"/>
                </a:lnTo>
                <a:lnTo>
                  <a:pt x="1488909" y="480060"/>
                </a:lnTo>
                <a:lnTo>
                  <a:pt x="1485963" y="488950"/>
                </a:lnTo>
                <a:lnTo>
                  <a:pt x="1481886" y="497840"/>
                </a:lnTo>
                <a:lnTo>
                  <a:pt x="1477467" y="508000"/>
                </a:lnTo>
                <a:lnTo>
                  <a:pt x="1472793" y="516890"/>
                </a:lnTo>
                <a:lnTo>
                  <a:pt x="1467967" y="527050"/>
                </a:lnTo>
                <a:lnTo>
                  <a:pt x="1456118" y="543560"/>
                </a:lnTo>
                <a:lnTo>
                  <a:pt x="1449578" y="551180"/>
                </a:lnTo>
                <a:lnTo>
                  <a:pt x="1443710" y="558800"/>
                </a:lnTo>
                <a:lnTo>
                  <a:pt x="1440688" y="563880"/>
                </a:lnTo>
                <a:lnTo>
                  <a:pt x="1435887" y="567690"/>
                </a:lnTo>
                <a:lnTo>
                  <a:pt x="1431709" y="571500"/>
                </a:lnTo>
                <a:lnTo>
                  <a:pt x="1420812" y="582930"/>
                </a:lnTo>
                <a:lnTo>
                  <a:pt x="1409750" y="593090"/>
                </a:lnTo>
                <a:lnTo>
                  <a:pt x="1398270" y="604520"/>
                </a:lnTo>
                <a:lnTo>
                  <a:pt x="1386154" y="613410"/>
                </a:lnTo>
                <a:lnTo>
                  <a:pt x="1371752" y="624243"/>
                </a:lnTo>
                <a:lnTo>
                  <a:pt x="1371752" y="637540"/>
                </a:lnTo>
                <a:lnTo>
                  <a:pt x="1371333" y="637540"/>
                </a:lnTo>
                <a:lnTo>
                  <a:pt x="1369415" y="636270"/>
                </a:lnTo>
                <a:lnTo>
                  <a:pt x="1371104" y="636270"/>
                </a:lnTo>
                <a:lnTo>
                  <a:pt x="1371752" y="637540"/>
                </a:lnTo>
                <a:lnTo>
                  <a:pt x="1371752" y="624243"/>
                </a:lnTo>
                <a:lnTo>
                  <a:pt x="1352359" y="638810"/>
                </a:lnTo>
                <a:lnTo>
                  <a:pt x="1346238" y="642620"/>
                </a:lnTo>
                <a:lnTo>
                  <a:pt x="1339621" y="646430"/>
                </a:lnTo>
                <a:lnTo>
                  <a:pt x="1333233" y="651510"/>
                </a:lnTo>
                <a:lnTo>
                  <a:pt x="1330350" y="653338"/>
                </a:lnTo>
                <a:lnTo>
                  <a:pt x="1330350" y="669290"/>
                </a:lnTo>
                <a:lnTo>
                  <a:pt x="1328826" y="669290"/>
                </a:lnTo>
                <a:lnTo>
                  <a:pt x="1324025" y="671830"/>
                </a:lnTo>
                <a:lnTo>
                  <a:pt x="1319936" y="674370"/>
                </a:lnTo>
                <a:lnTo>
                  <a:pt x="1315339" y="676910"/>
                </a:lnTo>
                <a:lnTo>
                  <a:pt x="1314488" y="676910"/>
                </a:lnTo>
                <a:lnTo>
                  <a:pt x="1314754" y="675640"/>
                </a:lnTo>
                <a:lnTo>
                  <a:pt x="1317866" y="674370"/>
                </a:lnTo>
                <a:lnTo>
                  <a:pt x="1320584" y="673100"/>
                </a:lnTo>
                <a:lnTo>
                  <a:pt x="1324508" y="670560"/>
                </a:lnTo>
                <a:lnTo>
                  <a:pt x="1325651" y="669290"/>
                </a:lnTo>
                <a:lnTo>
                  <a:pt x="1327785" y="668020"/>
                </a:lnTo>
                <a:lnTo>
                  <a:pt x="1329931" y="668020"/>
                </a:lnTo>
                <a:lnTo>
                  <a:pt x="1330350" y="669290"/>
                </a:lnTo>
                <a:lnTo>
                  <a:pt x="1330350" y="653338"/>
                </a:lnTo>
                <a:lnTo>
                  <a:pt x="1319847" y="659980"/>
                </a:lnTo>
                <a:lnTo>
                  <a:pt x="1319847" y="666750"/>
                </a:lnTo>
                <a:lnTo>
                  <a:pt x="1319453" y="669290"/>
                </a:lnTo>
                <a:lnTo>
                  <a:pt x="1318933" y="668020"/>
                </a:lnTo>
                <a:lnTo>
                  <a:pt x="1318806" y="668020"/>
                </a:lnTo>
                <a:lnTo>
                  <a:pt x="1319326" y="666750"/>
                </a:lnTo>
                <a:lnTo>
                  <a:pt x="1319847" y="666750"/>
                </a:lnTo>
                <a:lnTo>
                  <a:pt x="1319847" y="659980"/>
                </a:lnTo>
                <a:lnTo>
                  <a:pt x="1309141" y="666750"/>
                </a:lnTo>
                <a:lnTo>
                  <a:pt x="1303528" y="669290"/>
                </a:lnTo>
                <a:lnTo>
                  <a:pt x="1297851" y="673100"/>
                </a:lnTo>
                <a:lnTo>
                  <a:pt x="1292123" y="675640"/>
                </a:lnTo>
                <a:lnTo>
                  <a:pt x="1286344" y="679450"/>
                </a:lnTo>
                <a:lnTo>
                  <a:pt x="1270317" y="687070"/>
                </a:lnTo>
                <a:lnTo>
                  <a:pt x="1239202" y="702310"/>
                </a:lnTo>
                <a:lnTo>
                  <a:pt x="1230477" y="706120"/>
                </a:lnTo>
                <a:lnTo>
                  <a:pt x="1229017" y="706120"/>
                </a:lnTo>
                <a:lnTo>
                  <a:pt x="1220851" y="709930"/>
                </a:lnTo>
                <a:lnTo>
                  <a:pt x="1199959" y="718820"/>
                </a:lnTo>
                <a:lnTo>
                  <a:pt x="1197864" y="720090"/>
                </a:lnTo>
                <a:lnTo>
                  <a:pt x="1195679" y="720090"/>
                </a:lnTo>
                <a:lnTo>
                  <a:pt x="1186180" y="723900"/>
                </a:lnTo>
                <a:lnTo>
                  <a:pt x="1178915" y="727710"/>
                </a:lnTo>
                <a:lnTo>
                  <a:pt x="1165428" y="732790"/>
                </a:lnTo>
                <a:lnTo>
                  <a:pt x="1159205" y="735330"/>
                </a:lnTo>
                <a:lnTo>
                  <a:pt x="1147140" y="739140"/>
                </a:lnTo>
                <a:lnTo>
                  <a:pt x="1141247" y="740410"/>
                </a:lnTo>
                <a:lnTo>
                  <a:pt x="1121448" y="748030"/>
                </a:lnTo>
                <a:lnTo>
                  <a:pt x="1114501" y="749300"/>
                </a:lnTo>
                <a:lnTo>
                  <a:pt x="1100378" y="754380"/>
                </a:lnTo>
                <a:lnTo>
                  <a:pt x="1093190" y="755650"/>
                </a:lnTo>
                <a:lnTo>
                  <a:pt x="1085977" y="758190"/>
                </a:lnTo>
                <a:lnTo>
                  <a:pt x="1078763" y="759460"/>
                </a:lnTo>
                <a:lnTo>
                  <a:pt x="1062812" y="764540"/>
                </a:lnTo>
                <a:lnTo>
                  <a:pt x="1039164" y="769620"/>
                </a:lnTo>
                <a:lnTo>
                  <a:pt x="1031481" y="772160"/>
                </a:lnTo>
                <a:lnTo>
                  <a:pt x="1017155" y="774700"/>
                </a:lnTo>
                <a:lnTo>
                  <a:pt x="1010500" y="775970"/>
                </a:lnTo>
                <a:lnTo>
                  <a:pt x="981354" y="781050"/>
                </a:lnTo>
                <a:lnTo>
                  <a:pt x="974775" y="783590"/>
                </a:lnTo>
                <a:lnTo>
                  <a:pt x="961936" y="784860"/>
                </a:lnTo>
                <a:lnTo>
                  <a:pt x="955738" y="786130"/>
                </a:lnTo>
                <a:lnTo>
                  <a:pt x="941984" y="788670"/>
                </a:lnTo>
                <a:lnTo>
                  <a:pt x="934466" y="789940"/>
                </a:lnTo>
                <a:lnTo>
                  <a:pt x="919975" y="791210"/>
                </a:lnTo>
                <a:lnTo>
                  <a:pt x="913028" y="792480"/>
                </a:lnTo>
                <a:lnTo>
                  <a:pt x="913028" y="805180"/>
                </a:lnTo>
                <a:lnTo>
                  <a:pt x="913028" y="806450"/>
                </a:lnTo>
                <a:lnTo>
                  <a:pt x="912812" y="807720"/>
                </a:lnTo>
                <a:lnTo>
                  <a:pt x="912672" y="808990"/>
                </a:lnTo>
                <a:lnTo>
                  <a:pt x="912380" y="807720"/>
                </a:lnTo>
                <a:lnTo>
                  <a:pt x="911733" y="807720"/>
                </a:lnTo>
                <a:lnTo>
                  <a:pt x="911771" y="803910"/>
                </a:lnTo>
                <a:lnTo>
                  <a:pt x="912190" y="803910"/>
                </a:lnTo>
                <a:lnTo>
                  <a:pt x="913028" y="805180"/>
                </a:lnTo>
                <a:lnTo>
                  <a:pt x="913028" y="792480"/>
                </a:lnTo>
                <a:lnTo>
                  <a:pt x="900061" y="795020"/>
                </a:lnTo>
                <a:lnTo>
                  <a:pt x="894130" y="793750"/>
                </a:lnTo>
                <a:lnTo>
                  <a:pt x="888161" y="796290"/>
                </a:lnTo>
                <a:lnTo>
                  <a:pt x="874826" y="798830"/>
                </a:lnTo>
                <a:lnTo>
                  <a:pt x="868070" y="798830"/>
                </a:lnTo>
                <a:lnTo>
                  <a:pt x="861314" y="800100"/>
                </a:lnTo>
                <a:lnTo>
                  <a:pt x="854837" y="800100"/>
                </a:lnTo>
                <a:lnTo>
                  <a:pt x="848334" y="801370"/>
                </a:lnTo>
                <a:lnTo>
                  <a:pt x="811123" y="805180"/>
                </a:lnTo>
                <a:lnTo>
                  <a:pt x="803046" y="805180"/>
                </a:lnTo>
                <a:lnTo>
                  <a:pt x="795591" y="806450"/>
                </a:lnTo>
                <a:lnTo>
                  <a:pt x="788123" y="806450"/>
                </a:lnTo>
                <a:lnTo>
                  <a:pt x="773176" y="807720"/>
                </a:lnTo>
                <a:lnTo>
                  <a:pt x="766610" y="807720"/>
                </a:lnTo>
                <a:lnTo>
                  <a:pt x="746887" y="808990"/>
                </a:lnTo>
                <a:lnTo>
                  <a:pt x="738517" y="810260"/>
                </a:lnTo>
                <a:lnTo>
                  <a:pt x="730123" y="810260"/>
                </a:lnTo>
                <a:lnTo>
                  <a:pt x="713905" y="811530"/>
                </a:lnTo>
                <a:lnTo>
                  <a:pt x="698220" y="811530"/>
                </a:lnTo>
                <a:lnTo>
                  <a:pt x="653592" y="814070"/>
                </a:lnTo>
                <a:lnTo>
                  <a:pt x="603986" y="814070"/>
                </a:lnTo>
                <a:lnTo>
                  <a:pt x="598995" y="812800"/>
                </a:lnTo>
                <a:lnTo>
                  <a:pt x="543636" y="812800"/>
                </a:lnTo>
                <a:lnTo>
                  <a:pt x="540372" y="811530"/>
                </a:lnTo>
                <a:lnTo>
                  <a:pt x="537095" y="811530"/>
                </a:lnTo>
                <a:lnTo>
                  <a:pt x="500964" y="808990"/>
                </a:lnTo>
                <a:lnTo>
                  <a:pt x="474992" y="808990"/>
                </a:lnTo>
                <a:lnTo>
                  <a:pt x="468426" y="806450"/>
                </a:lnTo>
                <a:lnTo>
                  <a:pt x="461645" y="806450"/>
                </a:lnTo>
                <a:lnTo>
                  <a:pt x="454825" y="805180"/>
                </a:lnTo>
                <a:lnTo>
                  <a:pt x="448081" y="805180"/>
                </a:lnTo>
                <a:lnTo>
                  <a:pt x="445033" y="803910"/>
                </a:lnTo>
                <a:lnTo>
                  <a:pt x="441401" y="805180"/>
                </a:lnTo>
                <a:lnTo>
                  <a:pt x="432003" y="802640"/>
                </a:lnTo>
                <a:lnTo>
                  <a:pt x="425450" y="801370"/>
                </a:lnTo>
                <a:lnTo>
                  <a:pt x="415112" y="801370"/>
                </a:lnTo>
                <a:lnTo>
                  <a:pt x="400964" y="798830"/>
                </a:lnTo>
                <a:lnTo>
                  <a:pt x="387578" y="796290"/>
                </a:lnTo>
                <a:lnTo>
                  <a:pt x="381939" y="796290"/>
                </a:lnTo>
                <a:lnTo>
                  <a:pt x="376224" y="795020"/>
                </a:lnTo>
                <a:lnTo>
                  <a:pt x="364070" y="792480"/>
                </a:lnTo>
                <a:lnTo>
                  <a:pt x="350964" y="789940"/>
                </a:lnTo>
                <a:lnTo>
                  <a:pt x="337718" y="787400"/>
                </a:lnTo>
                <a:lnTo>
                  <a:pt x="331063" y="784860"/>
                </a:lnTo>
                <a:lnTo>
                  <a:pt x="320128" y="783590"/>
                </a:lnTo>
                <a:lnTo>
                  <a:pt x="315722" y="783590"/>
                </a:lnTo>
                <a:lnTo>
                  <a:pt x="295376" y="777240"/>
                </a:lnTo>
                <a:lnTo>
                  <a:pt x="273177" y="770890"/>
                </a:lnTo>
                <a:lnTo>
                  <a:pt x="267119" y="768350"/>
                </a:lnTo>
                <a:lnTo>
                  <a:pt x="255993" y="765810"/>
                </a:lnTo>
                <a:lnTo>
                  <a:pt x="250939" y="763270"/>
                </a:lnTo>
                <a:lnTo>
                  <a:pt x="235305" y="759460"/>
                </a:lnTo>
                <a:lnTo>
                  <a:pt x="225323" y="755650"/>
                </a:lnTo>
                <a:lnTo>
                  <a:pt x="220776" y="753110"/>
                </a:lnTo>
                <a:lnTo>
                  <a:pt x="215912" y="750570"/>
                </a:lnTo>
                <a:lnTo>
                  <a:pt x="207441" y="746760"/>
                </a:lnTo>
                <a:lnTo>
                  <a:pt x="190423" y="740410"/>
                </a:lnTo>
                <a:lnTo>
                  <a:pt x="176288" y="734060"/>
                </a:lnTo>
                <a:lnTo>
                  <a:pt x="170916" y="731520"/>
                </a:lnTo>
                <a:lnTo>
                  <a:pt x="161772" y="727710"/>
                </a:lnTo>
                <a:lnTo>
                  <a:pt x="158292" y="726440"/>
                </a:lnTo>
                <a:lnTo>
                  <a:pt x="154825" y="722630"/>
                </a:lnTo>
                <a:lnTo>
                  <a:pt x="153339" y="721360"/>
                </a:lnTo>
                <a:lnTo>
                  <a:pt x="152069" y="721360"/>
                </a:lnTo>
                <a:lnTo>
                  <a:pt x="145364" y="717550"/>
                </a:lnTo>
                <a:lnTo>
                  <a:pt x="138645" y="712470"/>
                </a:lnTo>
                <a:lnTo>
                  <a:pt x="126580" y="706120"/>
                </a:lnTo>
                <a:lnTo>
                  <a:pt x="122504" y="701040"/>
                </a:lnTo>
                <a:lnTo>
                  <a:pt x="115366" y="699770"/>
                </a:lnTo>
                <a:lnTo>
                  <a:pt x="114719" y="699770"/>
                </a:lnTo>
                <a:lnTo>
                  <a:pt x="107899" y="694690"/>
                </a:lnTo>
                <a:lnTo>
                  <a:pt x="95465" y="684530"/>
                </a:lnTo>
                <a:lnTo>
                  <a:pt x="89433" y="679450"/>
                </a:lnTo>
                <a:lnTo>
                  <a:pt x="83070" y="674370"/>
                </a:lnTo>
                <a:lnTo>
                  <a:pt x="55041" y="641350"/>
                </a:lnTo>
                <a:lnTo>
                  <a:pt x="42799" y="621030"/>
                </a:lnTo>
                <a:lnTo>
                  <a:pt x="38658" y="614680"/>
                </a:lnTo>
                <a:lnTo>
                  <a:pt x="34836" y="607060"/>
                </a:lnTo>
                <a:lnTo>
                  <a:pt x="31521" y="599440"/>
                </a:lnTo>
                <a:lnTo>
                  <a:pt x="28917" y="591820"/>
                </a:lnTo>
                <a:lnTo>
                  <a:pt x="27101" y="584200"/>
                </a:lnTo>
                <a:lnTo>
                  <a:pt x="25057" y="577850"/>
                </a:lnTo>
                <a:lnTo>
                  <a:pt x="22275" y="563880"/>
                </a:lnTo>
                <a:lnTo>
                  <a:pt x="19837" y="549910"/>
                </a:lnTo>
                <a:lnTo>
                  <a:pt x="19100" y="542290"/>
                </a:lnTo>
                <a:lnTo>
                  <a:pt x="18757" y="534670"/>
                </a:lnTo>
                <a:lnTo>
                  <a:pt x="18961" y="508000"/>
                </a:lnTo>
                <a:lnTo>
                  <a:pt x="24345" y="462280"/>
                </a:lnTo>
                <a:lnTo>
                  <a:pt x="36055" y="419100"/>
                </a:lnTo>
                <a:lnTo>
                  <a:pt x="38747" y="412750"/>
                </a:lnTo>
                <a:lnTo>
                  <a:pt x="41275" y="406400"/>
                </a:lnTo>
                <a:lnTo>
                  <a:pt x="44056" y="400050"/>
                </a:lnTo>
                <a:lnTo>
                  <a:pt x="47536" y="394970"/>
                </a:lnTo>
                <a:lnTo>
                  <a:pt x="51777" y="387350"/>
                </a:lnTo>
                <a:lnTo>
                  <a:pt x="59867" y="373380"/>
                </a:lnTo>
                <a:lnTo>
                  <a:pt x="64198" y="367030"/>
                </a:lnTo>
                <a:lnTo>
                  <a:pt x="68097" y="360680"/>
                </a:lnTo>
                <a:lnTo>
                  <a:pt x="72059" y="355600"/>
                </a:lnTo>
                <a:lnTo>
                  <a:pt x="76352" y="350520"/>
                </a:lnTo>
                <a:lnTo>
                  <a:pt x="81191" y="345440"/>
                </a:lnTo>
                <a:lnTo>
                  <a:pt x="81648" y="344170"/>
                </a:lnTo>
                <a:lnTo>
                  <a:pt x="81838" y="344170"/>
                </a:lnTo>
                <a:lnTo>
                  <a:pt x="86220" y="337820"/>
                </a:lnTo>
                <a:lnTo>
                  <a:pt x="90144" y="332740"/>
                </a:lnTo>
                <a:lnTo>
                  <a:pt x="95681" y="326390"/>
                </a:lnTo>
                <a:lnTo>
                  <a:pt x="98082" y="325120"/>
                </a:lnTo>
                <a:lnTo>
                  <a:pt x="99352" y="323850"/>
                </a:lnTo>
                <a:lnTo>
                  <a:pt x="105918" y="314960"/>
                </a:lnTo>
                <a:lnTo>
                  <a:pt x="113182" y="307340"/>
                </a:lnTo>
                <a:lnTo>
                  <a:pt x="120802" y="300990"/>
                </a:lnTo>
                <a:lnTo>
                  <a:pt x="128473" y="293370"/>
                </a:lnTo>
                <a:lnTo>
                  <a:pt x="135115" y="287020"/>
                </a:lnTo>
                <a:lnTo>
                  <a:pt x="141960" y="281940"/>
                </a:lnTo>
                <a:lnTo>
                  <a:pt x="155740" y="269240"/>
                </a:lnTo>
                <a:lnTo>
                  <a:pt x="159016" y="266700"/>
                </a:lnTo>
                <a:lnTo>
                  <a:pt x="161899" y="262890"/>
                </a:lnTo>
                <a:lnTo>
                  <a:pt x="171399" y="256540"/>
                </a:lnTo>
                <a:lnTo>
                  <a:pt x="187477" y="243840"/>
                </a:lnTo>
                <a:lnTo>
                  <a:pt x="190817" y="241300"/>
                </a:lnTo>
                <a:lnTo>
                  <a:pt x="198996" y="234950"/>
                </a:lnTo>
                <a:lnTo>
                  <a:pt x="203720" y="232410"/>
                </a:lnTo>
                <a:lnTo>
                  <a:pt x="208394" y="228600"/>
                </a:lnTo>
                <a:lnTo>
                  <a:pt x="210794" y="227330"/>
                </a:lnTo>
                <a:lnTo>
                  <a:pt x="213067" y="224790"/>
                </a:lnTo>
                <a:lnTo>
                  <a:pt x="219773" y="219710"/>
                </a:lnTo>
                <a:lnTo>
                  <a:pt x="232714" y="212090"/>
                </a:lnTo>
                <a:lnTo>
                  <a:pt x="234708" y="210820"/>
                </a:lnTo>
                <a:lnTo>
                  <a:pt x="236702" y="209550"/>
                </a:lnTo>
                <a:lnTo>
                  <a:pt x="238810" y="209550"/>
                </a:lnTo>
                <a:lnTo>
                  <a:pt x="240233" y="207010"/>
                </a:lnTo>
                <a:lnTo>
                  <a:pt x="242506" y="205740"/>
                </a:lnTo>
                <a:lnTo>
                  <a:pt x="244741" y="203200"/>
                </a:lnTo>
                <a:lnTo>
                  <a:pt x="250875" y="200660"/>
                </a:lnTo>
                <a:lnTo>
                  <a:pt x="254215" y="198120"/>
                </a:lnTo>
                <a:lnTo>
                  <a:pt x="257454" y="196850"/>
                </a:lnTo>
                <a:lnTo>
                  <a:pt x="263245" y="193040"/>
                </a:lnTo>
                <a:lnTo>
                  <a:pt x="280250" y="181610"/>
                </a:lnTo>
                <a:lnTo>
                  <a:pt x="286829" y="177800"/>
                </a:lnTo>
                <a:lnTo>
                  <a:pt x="293801" y="173990"/>
                </a:lnTo>
                <a:lnTo>
                  <a:pt x="307327" y="167640"/>
                </a:lnTo>
                <a:lnTo>
                  <a:pt x="314071" y="163830"/>
                </a:lnTo>
                <a:lnTo>
                  <a:pt x="324573" y="157480"/>
                </a:lnTo>
                <a:lnTo>
                  <a:pt x="328269" y="154940"/>
                </a:lnTo>
                <a:lnTo>
                  <a:pt x="332105" y="153670"/>
                </a:lnTo>
                <a:lnTo>
                  <a:pt x="333552" y="152400"/>
                </a:lnTo>
                <a:lnTo>
                  <a:pt x="335343" y="152400"/>
                </a:lnTo>
                <a:lnTo>
                  <a:pt x="343217" y="148590"/>
                </a:lnTo>
                <a:lnTo>
                  <a:pt x="349542" y="144780"/>
                </a:lnTo>
                <a:lnTo>
                  <a:pt x="358660" y="140970"/>
                </a:lnTo>
                <a:lnTo>
                  <a:pt x="361213" y="138430"/>
                </a:lnTo>
                <a:lnTo>
                  <a:pt x="368287" y="135890"/>
                </a:lnTo>
                <a:lnTo>
                  <a:pt x="372795" y="134620"/>
                </a:lnTo>
                <a:lnTo>
                  <a:pt x="375196" y="133350"/>
                </a:lnTo>
                <a:lnTo>
                  <a:pt x="377609" y="132080"/>
                </a:lnTo>
                <a:lnTo>
                  <a:pt x="382422" y="129540"/>
                </a:lnTo>
                <a:lnTo>
                  <a:pt x="386283" y="124460"/>
                </a:lnTo>
                <a:lnTo>
                  <a:pt x="393573" y="124460"/>
                </a:lnTo>
                <a:lnTo>
                  <a:pt x="395782" y="125730"/>
                </a:lnTo>
                <a:lnTo>
                  <a:pt x="397154" y="124460"/>
                </a:lnTo>
                <a:lnTo>
                  <a:pt x="398538" y="123190"/>
                </a:lnTo>
                <a:lnTo>
                  <a:pt x="406095" y="118110"/>
                </a:lnTo>
                <a:lnTo>
                  <a:pt x="413524" y="118110"/>
                </a:lnTo>
                <a:lnTo>
                  <a:pt x="417868" y="113030"/>
                </a:lnTo>
                <a:lnTo>
                  <a:pt x="418871" y="113030"/>
                </a:lnTo>
                <a:lnTo>
                  <a:pt x="426364" y="110490"/>
                </a:lnTo>
                <a:lnTo>
                  <a:pt x="441337" y="105410"/>
                </a:lnTo>
                <a:lnTo>
                  <a:pt x="442925" y="105410"/>
                </a:lnTo>
                <a:lnTo>
                  <a:pt x="446430" y="102870"/>
                </a:lnTo>
                <a:lnTo>
                  <a:pt x="449021" y="100330"/>
                </a:lnTo>
                <a:lnTo>
                  <a:pt x="455472" y="97790"/>
                </a:lnTo>
                <a:lnTo>
                  <a:pt x="459498" y="97790"/>
                </a:lnTo>
                <a:lnTo>
                  <a:pt x="466496" y="95250"/>
                </a:lnTo>
                <a:lnTo>
                  <a:pt x="469620" y="93980"/>
                </a:lnTo>
                <a:lnTo>
                  <a:pt x="472960" y="91440"/>
                </a:lnTo>
                <a:lnTo>
                  <a:pt x="475094" y="91440"/>
                </a:lnTo>
                <a:lnTo>
                  <a:pt x="481545" y="88900"/>
                </a:lnTo>
                <a:lnTo>
                  <a:pt x="487159" y="87630"/>
                </a:lnTo>
                <a:lnTo>
                  <a:pt x="495033" y="83820"/>
                </a:lnTo>
                <a:lnTo>
                  <a:pt x="497433" y="82550"/>
                </a:lnTo>
                <a:lnTo>
                  <a:pt x="503364" y="83820"/>
                </a:lnTo>
                <a:lnTo>
                  <a:pt x="506095" y="83820"/>
                </a:lnTo>
                <a:lnTo>
                  <a:pt x="506564" y="82550"/>
                </a:lnTo>
                <a:lnTo>
                  <a:pt x="507974" y="78740"/>
                </a:lnTo>
                <a:lnTo>
                  <a:pt x="517283" y="78740"/>
                </a:lnTo>
                <a:lnTo>
                  <a:pt x="522503" y="76200"/>
                </a:lnTo>
                <a:lnTo>
                  <a:pt x="530961" y="73660"/>
                </a:lnTo>
                <a:lnTo>
                  <a:pt x="533781" y="72390"/>
                </a:lnTo>
                <a:lnTo>
                  <a:pt x="541629" y="69850"/>
                </a:lnTo>
                <a:lnTo>
                  <a:pt x="546722" y="69850"/>
                </a:lnTo>
                <a:lnTo>
                  <a:pt x="557491" y="66040"/>
                </a:lnTo>
                <a:lnTo>
                  <a:pt x="568998" y="60960"/>
                </a:lnTo>
                <a:lnTo>
                  <a:pt x="570103" y="60960"/>
                </a:lnTo>
                <a:lnTo>
                  <a:pt x="575322" y="63500"/>
                </a:lnTo>
                <a:lnTo>
                  <a:pt x="577608" y="60960"/>
                </a:lnTo>
                <a:lnTo>
                  <a:pt x="578764" y="59690"/>
                </a:lnTo>
                <a:lnTo>
                  <a:pt x="589648" y="57150"/>
                </a:lnTo>
                <a:lnTo>
                  <a:pt x="596303" y="53340"/>
                </a:lnTo>
                <a:lnTo>
                  <a:pt x="606869" y="50800"/>
                </a:lnTo>
                <a:lnTo>
                  <a:pt x="610793" y="50800"/>
                </a:lnTo>
                <a:lnTo>
                  <a:pt x="618223" y="48260"/>
                </a:lnTo>
                <a:lnTo>
                  <a:pt x="621792" y="46990"/>
                </a:lnTo>
                <a:lnTo>
                  <a:pt x="631126" y="45720"/>
                </a:lnTo>
                <a:lnTo>
                  <a:pt x="637578" y="48260"/>
                </a:lnTo>
                <a:lnTo>
                  <a:pt x="640016" y="45720"/>
                </a:lnTo>
                <a:lnTo>
                  <a:pt x="642442" y="43180"/>
                </a:lnTo>
                <a:lnTo>
                  <a:pt x="642543" y="41910"/>
                </a:lnTo>
                <a:lnTo>
                  <a:pt x="659307" y="41910"/>
                </a:lnTo>
                <a:lnTo>
                  <a:pt x="659396" y="40640"/>
                </a:lnTo>
                <a:lnTo>
                  <a:pt x="660374" y="38100"/>
                </a:lnTo>
                <a:lnTo>
                  <a:pt x="667893" y="38100"/>
                </a:lnTo>
                <a:lnTo>
                  <a:pt x="670788" y="36830"/>
                </a:lnTo>
                <a:lnTo>
                  <a:pt x="673760" y="36830"/>
                </a:lnTo>
                <a:lnTo>
                  <a:pt x="684568" y="34290"/>
                </a:lnTo>
                <a:lnTo>
                  <a:pt x="694651" y="31750"/>
                </a:lnTo>
                <a:lnTo>
                  <a:pt x="699414" y="31750"/>
                </a:lnTo>
                <a:lnTo>
                  <a:pt x="711708" y="30480"/>
                </a:lnTo>
                <a:lnTo>
                  <a:pt x="719289" y="29210"/>
                </a:lnTo>
                <a:lnTo>
                  <a:pt x="732942" y="26670"/>
                </a:lnTo>
                <a:lnTo>
                  <a:pt x="739076" y="26670"/>
                </a:lnTo>
                <a:lnTo>
                  <a:pt x="749896" y="25400"/>
                </a:lnTo>
                <a:lnTo>
                  <a:pt x="754634" y="24130"/>
                </a:lnTo>
                <a:lnTo>
                  <a:pt x="766699" y="22860"/>
                </a:lnTo>
                <a:lnTo>
                  <a:pt x="773988" y="22860"/>
                </a:lnTo>
                <a:lnTo>
                  <a:pt x="785279" y="20320"/>
                </a:lnTo>
                <a:lnTo>
                  <a:pt x="789813" y="20320"/>
                </a:lnTo>
                <a:lnTo>
                  <a:pt x="793153" y="16510"/>
                </a:lnTo>
                <a:lnTo>
                  <a:pt x="794715" y="16510"/>
                </a:lnTo>
                <a:lnTo>
                  <a:pt x="795782" y="15240"/>
                </a:lnTo>
                <a:lnTo>
                  <a:pt x="795947" y="15240"/>
                </a:lnTo>
                <a:lnTo>
                  <a:pt x="796531" y="16510"/>
                </a:lnTo>
                <a:lnTo>
                  <a:pt x="796404" y="17780"/>
                </a:lnTo>
                <a:lnTo>
                  <a:pt x="796201" y="17780"/>
                </a:lnTo>
                <a:lnTo>
                  <a:pt x="795616" y="19050"/>
                </a:lnTo>
                <a:lnTo>
                  <a:pt x="795197" y="20320"/>
                </a:lnTo>
                <a:lnTo>
                  <a:pt x="802068" y="20320"/>
                </a:lnTo>
                <a:lnTo>
                  <a:pt x="805611" y="19050"/>
                </a:lnTo>
                <a:lnTo>
                  <a:pt x="816114" y="19050"/>
                </a:lnTo>
                <a:lnTo>
                  <a:pt x="836968" y="17780"/>
                </a:lnTo>
                <a:lnTo>
                  <a:pt x="842213" y="17780"/>
                </a:lnTo>
                <a:lnTo>
                  <a:pt x="848512" y="16510"/>
                </a:lnTo>
                <a:lnTo>
                  <a:pt x="863193" y="16510"/>
                </a:lnTo>
                <a:lnTo>
                  <a:pt x="870851" y="17780"/>
                </a:lnTo>
                <a:lnTo>
                  <a:pt x="877658" y="16510"/>
                </a:lnTo>
                <a:lnTo>
                  <a:pt x="884466" y="15240"/>
                </a:lnTo>
                <a:lnTo>
                  <a:pt x="890816" y="16510"/>
                </a:lnTo>
                <a:lnTo>
                  <a:pt x="897699" y="15240"/>
                </a:lnTo>
                <a:lnTo>
                  <a:pt x="902042" y="15240"/>
                </a:lnTo>
                <a:lnTo>
                  <a:pt x="906614" y="16510"/>
                </a:lnTo>
                <a:lnTo>
                  <a:pt x="915276" y="12700"/>
                </a:lnTo>
                <a:lnTo>
                  <a:pt x="920750" y="15240"/>
                </a:lnTo>
                <a:lnTo>
                  <a:pt x="940142" y="15240"/>
                </a:lnTo>
                <a:lnTo>
                  <a:pt x="954112" y="16510"/>
                </a:lnTo>
                <a:lnTo>
                  <a:pt x="960704" y="17780"/>
                </a:lnTo>
                <a:lnTo>
                  <a:pt x="967244" y="17780"/>
                </a:lnTo>
                <a:lnTo>
                  <a:pt x="976591" y="19050"/>
                </a:lnTo>
                <a:lnTo>
                  <a:pt x="979347" y="19050"/>
                </a:lnTo>
                <a:lnTo>
                  <a:pt x="982751" y="20320"/>
                </a:lnTo>
                <a:lnTo>
                  <a:pt x="983488" y="19050"/>
                </a:lnTo>
                <a:lnTo>
                  <a:pt x="984110" y="17780"/>
                </a:lnTo>
                <a:lnTo>
                  <a:pt x="983424" y="16510"/>
                </a:lnTo>
                <a:lnTo>
                  <a:pt x="976845" y="16510"/>
                </a:lnTo>
                <a:lnTo>
                  <a:pt x="974877" y="12700"/>
                </a:lnTo>
                <a:lnTo>
                  <a:pt x="973569" y="10160"/>
                </a:lnTo>
                <a:lnTo>
                  <a:pt x="960120" y="10160"/>
                </a:lnTo>
                <a:lnTo>
                  <a:pt x="953236" y="7620"/>
                </a:lnTo>
                <a:lnTo>
                  <a:pt x="940955" y="5080"/>
                </a:lnTo>
                <a:lnTo>
                  <a:pt x="935443" y="5080"/>
                </a:lnTo>
                <a:lnTo>
                  <a:pt x="921296" y="3810"/>
                </a:lnTo>
                <a:lnTo>
                  <a:pt x="903693" y="1270"/>
                </a:lnTo>
                <a:lnTo>
                  <a:pt x="887069" y="1270"/>
                </a:lnTo>
                <a:lnTo>
                  <a:pt x="871537" y="0"/>
                </a:lnTo>
                <a:lnTo>
                  <a:pt x="825169" y="0"/>
                </a:lnTo>
                <a:lnTo>
                  <a:pt x="815568" y="1270"/>
                </a:lnTo>
                <a:lnTo>
                  <a:pt x="794283" y="1270"/>
                </a:lnTo>
                <a:lnTo>
                  <a:pt x="787184" y="2540"/>
                </a:lnTo>
                <a:lnTo>
                  <a:pt x="763193" y="5080"/>
                </a:lnTo>
                <a:lnTo>
                  <a:pt x="754341" y="6350"/>
                </a:lnTo>
                <a:lnTo>
                  <a:pt x="750392" y="6350"/>
                </a:lnTo>
                <a:lnTo>
                  <a:pt x="738416" y="7620"/>
                </a:lnTo>
                <a:lnTo>
                  <a:pt x="730377" y="8890"/>
                </a:lnTo>
                <a:lnTo>
                  <a:pt x="721690" y="10160"/>
                </a:lnTo>
                <a:lnTo>
                  <a:pt x="720648" y="8890"/>
                </a:lnTo>
                <a:lnTo>
                  <a:pt x="719747" y="7620"/>
                </a:lnTo>
                <a:lnTo>
                  <a:pt x="719709" y="5080"/>
                </a:lnTo>
                <a:lnTo>
                  <a:pt x="718807" y="6350"/>
                </a:lnTo>
                <a:lnTo>
                  <a:pt x="717867" y="7620"/>
                </a:lnTo>
                <a:lnTo>
                  <a:pt x="715276" y="10160"/>
                </a:lnTo>
                <a:lnTo>
                  <a:pt x="713816" y="11430"/>
                </a:lnTo>
                <a:lnTo>
                  <a:pt x="708304" y="13970"/>
                </a:lnTo>
                <a:lnTo>
                  <a:pt x="704469" y="13970"/>
                </a:lnTo>
                <a:lnTo>
                  <a:pt x="695718" y="15240"/>
                </a:lnTo>
                <a:lnTo>
                  <a:pt x="690664" y="15240"/>
                </a:lnTo>
                <a:lnTo>
                  <a:pt x="685152" y="16522"/>
                </a:lnTo>
                <a:lnTo>
                  <a:pt x="685152" y="25400"/>
                </a:lnTo>
                <a:lnTo>
                  <a:pt x="684174" y="25400"/>
                </a:lnTo>
                <a:lnTo>
                  <a:pt x="683691" y="22860"/>
                </a:lnTo>
                <a:lnTo>
                  <a:pt x="684428" y="22860"/>
                </a:lnTo>
                <a:lnTo>
                  <a:pt x="685152" y="25400"/>
                </a:lnTo>
                <a:lnTo>
                  <a:pt x="685152" y="16522"/>
                </a:lnTo>
                <a:lnTo>
                  <a:pt x="679704" y="17780"/>
                </a:lnTo>
                <a:lnTo>
                  <a:pt x="673836" y="19050"/>
                </a:lnTo>
                <a:lnTo>
                  <a:pt x="664819" y="20320"/>
                </a:lnTo>
                <a:lnTo>
                  <a:pt x="658495" y="20320"/>
                </a:lnTo>
                <a:lnTo>
                  <a:pt x="650582" y="22860"/>
                </a:lnTo>
                <a:lnTo>
                  <a:pt x="642696" y="24130"/>
                </a:lnTo>
                <a:lnTo>
                  <a:pt x="634822" y="26670"/>
                </a:lnTo>
                <a:lnTo>
                  <a:pt x="632358" y="26670"/>
                </a:lnTo>
                <a:lnTo>
                  <a:pt x="629856" y="27940"/>
                </a:lnTo>
                <a:lnTo>
                  <a:pt x="619480" y="30480"/>
                </a:lnTo>
                <a:lnTo>
                  <a:pt x="611543" y="31750"/>
                </a:lnTo>
                <a:lnTo>
                  <a:pt x="595884" y="35560"/>
                </a:lnTo>
                <a:lnTo>
                  <a:pt x="580288" y="40640"/>
                </a:lnTo>
                <a:lnTo>
                  <a:pt x="572617" y="41910"/>
                </a:lnTo>
                <a:lnTo>
                  <a:pt x="557250" y="45720"/>
                </a:lnTo>
                <a:lnTo>
                  <a:pt x="549579" y="48260"/>
                </a:lnTo>
                <a:lnTo>
                  <a:pt x="542836" y="49530"/>
                </a:lnTo>
                <a:lnTo>
                  <a:pt x="536219" y="52070"/>
                </a:lnTo>
                <a:lnTo>
                  <a:pt x="521728" y="57150"/>
                </a:lnTo>
                <a:lnTo>
                  <a:pt x="513816" y="58420"/>
                </a:lnTo>
                <a:lnTo>
                  <a:pt x="506120" y="60960"/>
                </a:lnTo>
                <a:lnTo>
                  <a:pt x="496277" y="64770"/>
                </a:lnTo>
                <a:lnTo>
                  <a:pt x="476631" y="71120"/>
                </a:lnTo>
                <a:lnTo>
                  <a:pt x="465264" y="74930"/>
                </a:lnTo>
                <a:lnTo>
                  <a:pt x="463524" y="74930"/>
                </a:lnTo>
                <a:lnTo>
                  <a:pt x="457161" y="77470"/>
                </a:lnTo>
                <a:lnTo>
                  <a:pt x="452399" y="80010"/>
                </a:lnTo>
                <a:lnTo>
                  <a:pt x="447408" y="82550"/>
                </a:lnTo>
                <a:lnTo>
                  <a:pt x="438556" y="86360"/>
                </a:lnTo>
                <a:lnTo>
                  <a:pt x="420789" y="92710"/>
                </a:lnTo>
                <a:lnTo>
                  <a:pt x="411924" y="96520"/>
                </a:lnTo>
                <a:lnTo>
                  <a:pt x="404622" y="100330"/>
                </a:lnTo>
                <a:lnTo>
                  <a:pt x="390080" y="106680"/>
                </a:lnTo>
                <a:lnTo>
                  <a:pt x="380644" y="110490"/>
                </a:lnTo>
                <a:lnTo>
                  <a:pt x="378269" y="110490"/>
                </a:lnTo>
                <a:lnTo>
                  <a:pt x="376199" y="105410"/>
                </a:lnTo>
                <a:lnTo>
                  <a:pt x="374510" y="105410"/>
                </a:lnTo>
                <a:lnTo>
                  <a:pt x="372859" y="102870"/>
                </a:lnTo>
                <a:lnTo>
                  <a:pt x="372084" y="104140"/>
                </a:lnTo>
                <a:lnTo>
                  <a:pt x="371729" y="104140"/>
                </a:lnTo>
                <a:lnTo>
                  <a:pt x="373507" y="106680"/>
                </a:lnTo>
                <a:lnTo>
                  <a:pt x="375158" y="107950"/>
                </a:lnTo>
                <a:lnTo>
                  <a:pt x="377393" y="110490"/>
                </a:lnTo>
                <a:lnTo>
                  <a:pt x="377888" y="111760"/>
                </a:lnTo>
                <a:lnTo>
                  <a:pt x="371983" y="114300"/>
                </a:lnTo>
                <a:lnTo>
                  <a:pt x="368515" y="115570"/>
                </a:lnTo>
                <a:lnTo>
                  <a:pt x="360959" y="119380"/>
                </a:lnTo>
                <a:lnTo>
                  <a:pt x="356844" y="120650"/>
                </a:lnTo>
                <a:lnTo>
                  <a:pt x="348411" y="125209"/>
                </a:lnTo>
                <a:lnTo>
                  <a:pt x="348411" y="134620"/>
                </a:lnTo>
                <a:lnTo>
                  <a:pt x="348119" y="134620"/>
                </a:lnTo>
                <a:lnTo>
                  <a:pt x="347599" y="135890"/>
                </a:lnTo>
                <a:lnTo>
                  <a:pt x="346684" y="134620"/>
                </a:lnTo>
                <a:lnTo>
                  <a:pt x="345097" y="133350"/>
                </a:lnTo>
                <a:lnTo>
                  <a:pt x="346468" y="133350"/>
                </a:lnTo>
                <a:lnTo>
                  <a:pt x="348411" y="134620"/>
                </a:lnTo>
                <a:lnTo>
                  <a:pt x="348411" y="125209"/>
                </a:lnTo>
                <a:lnTo>
                  <a:pt x="347433" y="125730"/>
                </a:lnTo>
                <a:lnTo>
                  <a:pt x="342150" y="128270"/>
                </a:lnTo>
                <a:lnTo>
                  <a:pt x="333781" y="132080"/>
                </a:lnTo>
                <a:lnTo>
                  <a:pt x="332257" y="132080"/>
                </a:lnTo>
                <a:lnTo>
                  <a:pt x="330288" y="125730"/>
                </a:lnTo>
                <a:lnTo>
                  <a:pt x="328625" y="124460"/>
                </a:lnTo>
                <a:lnTo>
                  <a:pt x="327164" y="121920"/>
                </a:lnTo>
                <a:lnTo>
                  <a:pt x="325031" y="121920"/>
                </a:lnTo>
                <a:lnTo>
                  <a:pt x="326453" y="125730"/>
                </a:lnTo>
                <a:lnTo>
                  <a:pt x="327240" y="129540"/>
                </a:lnTo>
                <a:lnTo>
                  <a:pt x="331254" y="133350"/>
                </a:lnTo>
                <a:lnTo>
                  <a:pt x="329996" y="134620"/>
                </a:lnTo>
                <a:lnTo>
                  <a:pt x="325386" y="137160"/>
                </a:lnTo>
                <a:lnTo>
                  <a:pt x="322338" y="138430"/>
                </a:lnTo>
                <a:lnTo>
                  <a:pt x="312559" y="143510"/>
                </a:lnTo>
                <a:lnTo>
                  <a:pt x="298678" y="152400"/>
                </a:lnTo>
                <a:lnTo>
                  <a:pt x="291731" y="156210"/>
                </a:lnTo>
                <a:lnTo>
                  <a:pt x="285534" y="160020"/>
                </a:lnTo>
                <a:lnTo>
                  <a:pt x="279146" y="162560"/>
                </a:lnTo>
                <a:lnTo>
                  <a:pt x="265760" y="170180"/>
                </a:lnTo>
                <a:lnTo>
                  <a:pt x="258660" y="175260"/>
                </a:lnTo>
                <a:lnTo>
                  <a:pt x="248475" y="181610"/>
                </a:lnTo>
                <a:lnTo>
                  <a:pt x="245452" y="182880"/>
                </a:lnTo>
                <a:lnTo>
                  <a:pt x="236537" y="189230"/>
                </a:lnTo>
                <a:lnTo>
                  <a:pt x="222796" y="198005"/>
                </a:lnTo>
                <a:lnTo>
                  <a:pt x="222796" y="209550"/>
                </a:lnTo>
                <a:lnTo>
                  <a:pt x="222669" y="210820"/>
                </a:lnTo>
                <a:lnTo>
                  <a:pt x="221627" y="210820"/>
                </a:lnTo>
                <a:lnTo>
                  <a:pt x="220713" y="209550"/>
                </a:lnTo>
                <a:lnTo>
                  <a:pt x="222796" y="209550"/>
                </a:lnTo>
                <a:lnTo>
                  <a:pt x="222796" y="198005"/>
                </a:lnTo>
                <a:lnTo>
                  <a:pt x="212648" y="204470"/>
                </a:lnTo>
                <a:lnTo>
                  <a:pt x="206489" y="208280"/>
                </a:lnTo>
                <a:lnTo>
                  <a:pt x="193802" y="218440"/>
                </a:lnTo>
                <a:lnTo>
                  <a:pt x="187223" y="223520"/>
                </a:lnTo>
                <a:lnTo>
                  <a:pt x="173824" y="232410"/>
                </a:lnTo>
                <a:lnTo>
                  <a:pt x="166865" y="237490"/>
                </a:lnTo>
                <a:lnTo>
                  <a:pt x="160375" y="243840"/>
                </a:lnTo>
                <a:lnTo>
                  <a:pt x="154724" y="247650"/>
                </a:lnTo>
                <a:lnTo>
                  <a:pt x="138125" y="262890"/>
                </a:lnTo>
                <a:lnTo>
                  <a:pt x="131826" y="267970"/>
                </a:lnTo>
                <a:lnTo>
                  <a:pt x="125488" y="274320"/>
                </a:lnTo>
                <a:lnTo>
                  <a:pt x="119202" y="279400"/>
                </a:lnTo>
                <a:lnTo>
                  <a:pt x="113030" y="285750"/>
                </a:lnTo>
                <a:lnTo>
                  <a:pt x="108191" y="289560"/>
                </a:lnTo>
                <a:lnTo>
                  <a:pt x="94195" y="304800"/>
                </a:lnTo>
                <a:lnTo>
                  <a:pt x="91668" y="307340"/>
                </a:lnTo>
                <a:lnTo>
                  <a:pt x="88938" y="309880"/>
                </a:lnTo>
                <a:lnTo>
                  <a:pt x="82550" y="317500"/>
                </a:lnTo>
                <a:lnTo>
                  <a:pt x="78663" y="321310"/>
                </a:lnTo>
                <a:lnTo>
                  <a:pt x="70637" y="331470"/>
                </a:lnTo>
                <a:lnTo>
                  <a:pt x="66382" y="337820"/>
                </a:lnTo>
                <a:lnTo>
                  <a:pt x="62153" y="342900"/>
                </a:lnTo>
                <a:lnTo>
                  <a:pt x="57975" y="349250"/>
                </a:lnTo>
                <a:lnTo>
                  <a:pt x="53949" y="354330"/>
                </a:lnTo>
                <a:lnTo>
                  <a:pt x="49974" y="359410"/>
                </a:lnTo>
                <a:lnTo>
                  <a:pt x="40271" y="373380"/>
                </a:lnTo>
                <a:lnTo>
                  <a:pt x="38290" y="375920"/>
                </a:lnTo>
                <a:lnTo>
                  <a:pt x="34861" y="383540"/>
                </a:lnTo>
                <a:lnTo>
                  <a:pt x="33401" y="388620"/>
                </a:lnTo>
                <a:lnTo>
                  <a:pt x="31381" y="393700"/>
                </a:lnTo>
                <a:lnTo>
                  <a:pt x="27813" y="401320"/>
                </a:lnTo>
                <a:lnTo>
                  <a:pt x="24130" y="408940"/>
                </a:lnTo>
                <a:lnTo>
                  <a:pt x="20624" y="416560"/>
                </a:lnTo>
                <a:lnTo>
                  <a:pt x="6858" y="462280"/>
                </a:lnTo>
                <a:lnTo>
                  <a:pt x="3594" y="485140"/>
                </a:lnTo>
                <a:lnTo>
                  <a:pt x="2247" y="494030"/>
                </a:lnTo>
                <a:lnTo>
                  <a:pt x="1066" y="504190"/>
                </a:lnTo>
                <a:lnTo>
                  <a:pt x="381" y="513080"/>
                </a:lnTo>
                <a:lnTo>
                  <a:pt x="0" y="525780"/>
                </a:lnTo>
                <a:lnTo>
                  <a:pt x="25" y="538480"/>
                </a:lnTo>
                <a:lnTo>
                  <a:pt x="5397" y="581660"/>
                </a:lnTo>
                <a:lnTo>
                  <a:pt x="16408" y="615950"/>
                </a:lnTo>
                <a:lnTo>
                  <a:pt x="19392" y="622300"/>
                </a:lnTo>
                <a:lnTo>
                  <a:pt x="23837" y="631190"/>
                </a:lnTo>
                <a:lnTo>
                  <a:pt x="28448" y="640080"/>
                </a:lnTo>
                <a:lnTo>
                  <a:pt x="33451" y="647700"/>
                </a:lnTo>
                <a:lnTo>
                  <a:pt x="39065" y="656590"/>
                </a:lnTo>
                <a:lnTo>
                  <a:pt x="42964" y="661670"/>
                </a:lnTo>
                <a:lnTo>
                  <a:pt x="46799" y="666750"/>
                </a:lnTo>
                <a:lnTo>
                  <a:pt x="50863" y="673100"/>
                </a:lnTo>
                <a:lnTo>
                  <a:pt x="55448" y="676910"/>
                </a:lnTo>
                <a:lnTo>
                  <a:pt x="58204" y="679450"/>
                </a:lnTo>
                <a:lnTo>
                  <a:pt x="60769" y="683260"/>
                </a:lnTo>
                <a:lnTo>
                  <a:pt x="63423" y="685800"/>
                </a:lnTo>
                <a:lnTo>
                  <a:pt x="72605" y="694690"/>
                </a:lnTo>
                <a:lnTo>
                  <a:pt x="77228" y="699770"/>
                </a:lnTo>
                <a:lnTo>
                  <a:pt x="81940" y="703580"/>
                </a:lnTo>
                <a:lnTo>
                  <a:pt x="84861" y="706120"/>
                </a:lnTo>
                <a:lnTo>
                  <a:pt x="88557" y="708660"/>
                </a:lnTo>
                <a:lnTo>
                  <a:pt x="95681" y="713740"/>
                </a:lnTo>
                <a:lnTo>
                  <a:pt x="125933" y="734060"/>
                </a:lnTo>
                <a:lnTo>
                  <a:pt x="131495" y="737870"/>
                </a:lnTo>
                <a:lnTo>
                  <a:pt x="137134" y="740410"/>
                </a:lnTo>
                <a:lnTo>
                  <a:pt x="142798" y="744220"/>
                </a:lnTo>
                <a:lnTo>
                  <a:pt x="148437" y="746760"/>
                </a:lnTo>
                <a:lnTo>
                  <a:pt x="154051" y="750570"/>
                </a:lnTo>
                <a:lnTo>
                  <a:pt x="159626" y="753110"/>
                </a:lnTo>
                <a:lnTo>
                  <a:pt x="165252" y="756920"/>
                </a:lnTo>
                <a:lnTo>
                  <a:pt x="171005" y="759460"/>
                </a:lnTo>
                <a:lnTo>
                  <a:pt x="179171" y="763270"/>
                </a:lnTo>
                <a:lnTo>
                  <a:pt x="187439" y="765810"/>
                </a:lnTo>
                <a:lnTo>
                  <a:pt x="203987" y="773430"/>
                </a:lnTo>
                <a:lnTo>
                  <a:pt x="207429" y="774700"/>
                </a:lnTo>
                <a:lnTo>
                  <a:pt x="210540" y="777240"/>
                </a:lnTo>
                <a:lnTo>
                  <a:pt x="222732" y="781050"/>
                </a:lnTo>
                <a:lnTo>
                  <a:pt x="231470" y="783590"/>
                </a:lnTo>
                <a:lnTo>
                  <a:pt x="240220" y="787400"/>
                </a:lnTo>
                <a:lnTo>
                  <a:pt x="251688" y="791210"/>
                </a:lnTo>
                <a:lnTo>
                  <a:pt x="255028" y="789940"/>
                </a:lnTo>
                <a:lnTo>
                  <a:pt x="262940" y="793750"/>
                </a:lnTo>
                <a:lnTo>
                  <a:pt x="268643" y="795020"/>
                </a:lnTo>
                <a:lnTo>
                  <a:pt x="273926" y="796290"/>
                </a:lnTo>
                <a:lnTo>
                  <a:pt x="280543" y="798830"/>
                </a:lnTo>
                <a:lnTo>
                  <a:pt x="287248" y="800100"/>
                </a:lnTo>
                <a:lnTo>
                  <a:pt x="293966" y="802640"/>
                </a:lnTo>
                <a:lnTo>
                  <a:pt x="300609" y="803910"/>
                </a:lnTo>
                <a:lnTo>
                  <a:pt x="308165" y="806450"/>
                </a:lnTo>
                <a:lnTo>
                  <a:pt x="315988" y="807720"/>
                </a:lnTo>
                <a:lnTo>
                  <a:pt x="329501" y="810260"/>
                </a:lnTo>
                <a:lnTo>
                  <a:pt x="335343" y="812800"/>
                </a:lnTo>
                <a:lnTo>
                  <a:pt x="346494" y="814070"/>
                </a:lnTo>
                <a:lnTo>
                  <a:pt x="351878" y="815340"/>
                </a:lnTo>
                <a:lnTo>
                  <a:pt x="361645" y="816610"/>
                </a:lnTo>
                <a:lnTo>
                  <a:pt x="366077" y="817880"/>
                </a:lnTo>
                <a:lnTo>
                  <a:pt x="378561" y="820420"/>
                </a:lnTo>
                <a:lnTo>
                  <a:pt x="386969" y="820420"/>
                </a:lnTo>
                <a:lnTo>
                  <a:pt x="394550" y="821690"/>
                </a:lnTo>
                <a:lnTo>
                  <a:pt x="401891" y="824230"/>
                </a:lnTo>
                <a:lnTo>
                  <a:pt x="409321" y="825500"/>
                </a:lnTo>
                <a:lnTo>
                  <a:pt x="416737" y="825500"/>
                </a:lnTo>
                <a:lnTo>
                  <a:pt x="424053" y="826770"/>
                </a:lnTo>
                <a:lnTo>
                  <a:pt x="429374" y="829310"/>
                </a:lnTo>
                <a:lnTo>
                  <a:pt x="435279" y="828040"/>
                </a:lnTo>
                <a:lnTo>
                  <a:pt x="465137" y="831850"/>
                </a:lnTo>
                <a:lnTo>
                  <a:pt x="482727" y="833120"/>
                </a:lnTo>
                <a:lnTo>
                  <a:pt x="492252" y="834390"/>
                </a:lnTo>
                <a:lnTo>
                  <a:pt x="501789" y="834390"/>
                </a:lnTo>
                <a:lnTo>
                  <a:pt x="511352" y="835660"/>
                </a:lnTo>
                <a:lnTo>
                  <a:pt x="527100" y="835660"/>
                </a:lnTo>
                <a:lnTo>
                  <a:pt x="534987" y="836930"/>
                </a:lnTo>
                <a:lnTo>
                  <a:pt x="565353" y="836930"/>
                </a:lnTo>
                <a:lnTo>
                  <a:pt x="589648" y="838200"/>
                </a:lnTo>
                <a:lnTo>
                  <a:pt x="591921" y="836930"/>
                </a:lnTo>
                <a:lnTo>
                  <a:pt x="597827" y="839470"/>
                </a:lnTo>
                <a:lnTo>
                  <a:pt x="602335" y="838200"/>
                </a:lnTo>
                <a:lnTo>
                  <a:pt x="620979" y="838200"/>
                </a:lnTo>
                <a:lnTo>
                  <a:pt x="633298" y="836930"/>
                </a:lnTo>
                <a:lnTo>
                  <a:pt x="638517" y="836930"/>
                </a:lnTo>
                <a:lnTo>
                  <a:pt x="658622" y="835660"/>
                </a:lnTo>
                <a:lnTo>
                  <a:pt x="703567" y="835660"/>
                </a:lnTo>
                <a:lnTo>
                  <a:pt x="708139" y="834390"/>
                </a:lnTo>
                <a:lnTo>
                  <a:pt x="717765" y="834390"/>
                </a:lnTo>
                <a:lnTo>
                  <a:pt x="721588" y="833120"/>
                </a:lnTo>
                <a:lnTo>
                  <a:pt x="722630" y="829310"/>
                </a:lnTo>
                <a:lnTo>
                  <a:pt x="724281" y="833120"/>
                </a:lnTo>
                <a:lnTo>
                  <a:pt x="739101" y="833120"/>
                </a:lnTo>
                <a:lnTo>
                  <a:pt x="745261" y="831850"/>
                </a:lnTo>
                <a:lnTo>
                  <a:pt x="753211" y="831850"/>
                </a:lnTo>
                <a:lnTo>
                  <a:pt x="769112" y="830580"/>
                </a:lnTo>
                <a:lnTo>
                  <a:pt x="783069" y="830580"/>
                </a:lnTo>
                <a:lnTo>
                  <a:pt x="789101" y="829310"/>
                </a:lnTo>
                <a:lnTo>
                  <a:pt x="795134" y="829310"/>
                </a:lnTo>
                <a:lnTo>
                  <a:pt x="808075" y="828040"/>
                </a:lnTo>
                <a:lnTo>
                  <a:pt x="833945" y="825500"/>
                </a:lnTo>
                <a:lnTo>
                  <a:pt x="837768" y="825500"/>
                </a:lnTo>
                <a:lnTo>
                  <a:pt x="849579" y="824230"/>
                </a:lnTo>
                <a:lnTo>
                  <a:pt x="857580" y="822960"/>
                </a:lnTo>
                <a:lnTo>
                  <a:pt x="870623" y="821690"/>
                </a:lnTo>
                <a:lnTo>
                  <a:pt x="875652" y="821690"/>
                </a:lnTo>
                <a:lnTo>
                  <a:pt x="888682" y="819150"/>
                </a:lnTo>
                <a:lnTo>
                  <a:pt x="896696" y="817880"/>
                </a:lnTo>
                <a:lnTo>
                  <a:pt x="911440" y="815340"/>
                </a:lnTo>
                <a:lnTo>
                  <a:pt x="918184" y="815340"/>
                </a:lnTo>
                <a:lnTo>
                  <a:pt x="925182" y="814070"/>
                </a:lnTo>
                <a:lnTo>
                  <a:pt x="953719" y="808990"/>
                </a:lnTo>
                <a:lnTo>
                  <a:pt x="974801" y="805180"/>
                </a:lnTo>
                <a:lnTo>
                  <a:pt x="984288" y="803910"/>
                </a:lnTo>
                <a:lnTo>
                  <a:pt x="993775" y="801370"/>
                </a:lnTo>
                <a:lnTo>
                  <a:pt x="1003198" y="800100"/>
                </a:lnTo>
                <a:lnTo>
                  <a:pt x="1012545" y="797560"/>
                </a:lnTo>
                <a:lnTo>
                  <a:pt x="1026934" y="795020"/>
                </a:lnTo>
                <a:lnTo>
                  <a:pt x="1034122" y="793750"/>
                </a:lnTo>
                <a:lnTo>
                  <a:pt x="1040955" y="791210"/>
                </a:lnTo>
                <a:lnTo>
                  <a:pt x="1041539" y="789940"/>
                </a:lnTo>
                <a:lnTo>
                  <a:pt x="1042504" y="791210"/>
                </a:lnTo>
                <a:lnTo>
                  <a:pt x="1048245" y="789940"/>
                </a:lnTo>
                <a:lnTo>
                  <a:pt x="1058367" y="788670"/>
                </a:lnTo>
                <a:lnTo>
                  <a:pt x="1058430" y="787400"/>
                </a:lnTo>
                <a:lnTo>
                  <a:pt x="1068031" y="784860"/>
                </a:lnTo>
                <a:lnTo>
                  <a:pt x="1075575" y="782320"/>
                </a:lnTo>
                <a:lnTo>
                  <a:pt x="1078369" y="782320"/>
                </a:lnTo>
                <a:lnTo>
                  <a:pt x="1086116" y="779780"/>
                </a:lnTo>
                <a:lnTo>
                  <a:pt x="1091082" y="778510"/>
                </a:lnTo>
                <a:lnTo>
                  <a:pt x="1099451" y="775970"/>
                </a:lnTo>
                <a:lnTo>
                  <a:pt x="1102296" y="773430"/>
                </a:lnTo>
                <a:lnTo>
                  <a:pt x="1109560" y="774700"/>
                </a:lnTo>
                <a:lnTo>
                  <a:pt x="1111186" y="773430"/>
                </a:lnTo>
                <a:lnTo>
                  <a:pt x="1112812" y="772160"/>
                </a:lnTo>
                <a:lnTo>
                  <a:pt x="1115949" y="772160"/>
                </a:lnTo>
                <a:lnTo>
                  <a:pt x="1118971" y="770890"/>
                </a:lnTo>
                <a:lnTo>
                  <a:pt x="1121854" y="769620"/>
                </a:lnTo>
                <a:lnTo>
                  <a:pt x="1130287" y="767080"/>
                </a:lnTo>
                <a:lnTo>
                  <a:pt x="1135862" y="767080"/>
                </a:lnTo>
                <a:lnTo>
                  <a:pt x="1146340" y="763270"/>
                </a:lnTo>
                <a:lnTo>
                  <a:pt x="1156195" y="758190"/>
                </a:lnTo>
                <a:lnTo>
                  <a:pt x="1174242" y="753110"/>
                </a:lnTo>
                <a:lnTo>
                  <a:pt x="1183081" y="749300"/>
                </a:lnTo>
                <a:lnTo>
                  <a:pt x="1191107" y="744220"/>
                </a:lnTo>
                <a:lnTo>
                  <a:pt x="1191831" y="742950"/>
                </a:lnTo>
                <a:lnTo>
                  <a:pt x="1193215" y="742950"/>
                </a:lnTo>
                <a:lnTo>
                  <a:pt x="1201229" y="740410"/>
                </a:lnTo>
                <a:lnTo>
                  <a:pt x="1208430" y="739140"/>
                </a:lnTo>
                <a:lnTo>
                  <a:pt x="1215110" y="735330"/>
                </a:lnTo>
                <a:lnTo>
                  <a:pt x="1224851" y="731520"/>
                </a:lnTo>
                <a:lnTo>
                  <a:pt x="1244206" y="721360"/>
                </a:lnTo>
                <a:lnTo>
                  <a:pt x="1253985" y="717550"/>
                </a:lnTo>
                <a:lnTo>
                  <a:pt x="1261110" y="713740"/>
                </a:lnTo>
                <a:lnTo>
                  <a:pt x="1274978" y="706120"/>
                </a:lnTo>
                <a:lnTo>
                  <a:pt x="1282357" y="702310"/>
                </a:lnTo>
                <a:lnTo>
                  <a:pt x="1284008" y="697230"/>
                </a:lnTo>
                <a:lnTo>
                  <a:pt x="1289227" y="698500"/>
                </a:lnTo>
                <a:lnTo>
                  <a:pt x="1292148" y="697230"/>
                </a:lnTo>
                <a:lnTo>
                  <a:pt x="1297990" y="694690"/>
                </a:lnTo>
                <a:lnTo>
                  <a:pt x="1302816" y="690880"/>
                </a:lnTo>
                <a:lnTo>
                  <a:pt x="1315250" y="684530"/>
                </a:lnTo>
                <a:lnTo>
                  <a:pt x="1322578" y="679450"/>
                </a:lnTo>
                <a:lnTo>
                  <a:pt x="1327391" y="676910"/>
                </a:lnTo>
                <a:lnTo>
                  <a:pt x="1329804" y="675640"/>
                </a:lnTo>
                <a:lnTo>
                  <a:pt x="1336865" y="670560"/>
                </a:lnTo>
                <a:lnTo>
                  <a:pt x="1340599" y="668020"/>
                </a:lnTo>
                <a:lnTo>
                  <a:pt x="1342466" y="666750"/>
                </a:lnTo>
                <a:lnTo>
                  <a:pt x="1365021" y="651510"/>
                </a:lnTo>
                <a:lnTo>
                  <a:pt x="1374216" y="645160"/>
                </a:lnTo>
                <a:lnTo>
                  <a:pt x="1376553" y="642620"/>
                </a:lnTo>
                <a:lnTo>
                  <a:pt x="1378432" y="641350"/>
                </a:lnTo>
                <a:lnTo>
                  <a:pt x="1381226" y="638810"/>
                </a:lnTo>
                <a:lnTo>
                  <a:pt x="1383030" y="637540"/>
                </a:lnTo>
                <a:lnTo>
                  <a:pt x="1384846" y="636270"/>
                </a:lnTo>
                <a:lnTo>
                  <a:pt x="1386649" y="635000"/>
                </a:lnTo>
                <a:lnTo>
                  <a:pt x="1421295" y="604520"/>
                </a:lnTo>
                <a:lnTo>
                  <a:pt x="1429080" y="596900"/>
                </a:lnTo>
                <a:lnTo>
                  <a:pt x="1429702" y="595630"/>
                </a:lnTo>
                <a:lnTo>
                  <a:pt x="1431099" y="594360"/>
                </a:lnTo>
                <a:lnTo>
                  <a:pt x="1435773" y="589280"/>
                </a:lnTo>
                <a:lnTo>
                  <a:pt x="1440497" y="585470"/>
                </a:lnTo>
                <a:lnTo>
                  <a:pt x="1445221" y="580390"/>
                </a:lnTo>
                <a:lnTo>
                  <a:pt x="1449832" y="576580"/>
                </a:lnTo>
                <a:lnTo>
                  <a:pt x="1453045" y="572770"/>
                </a:lnTo>
                <a:lnTo>
                  <a:pt x="1456093" y="570230"/>
                </a:lnTo>
                <a:lnTo>
                  <a:pt x="1461897" y="560070"/>
                </a:lnTo>
                <a:lnTo>
                  <a:pt x="1488351" y="525780"/>
                </a:lnTo>
                <a:lnTo>
                  <a:pt x="1493151" y="516890"/>
                </a:lnTo>
                <a:lnTo>
                  <a:pt x="1497114" y="510540"/>
                </a:lnTo>
                <a:lnTo>
                  <a:pt x="1501355" y="502920"/>
                </a:lnTo>
                <a:lnTo>
                  <a:pt x="1504086" y="496570"/>
                </a:lnTo>
                <a:lnTo>
                  <a:pt x="1507185" y="487680"/>
                </a:lnTo>
                <a:lnTo>
                  <a:pt x="1510017" y="477520"/>
                </a:lnTo>
                <a:lnTo>
                  <a:pt x="1515427" y="459740"/>
                </a:lnTo>
                <a:lnTo>
                  <a:pt x="1517053" y="454660"/>
                </a:lnTo>
                <a:lnTo>
                  <a:pt x="1518996" y="449580"/>
                </a:lnTo>
                <a:lnTo>
                  <a:pt x="1516799" y="443230"/>
                </a:lnTo>
                <a:lnTo>
                  <a:pt x="1516951" y="441960"/>
                </a:lnTo>
                <a:lnTo>
                  <a:pt x="1521015" y="435610"/>
                </a:lnTo>
                <a:lnTo>
                  <a:pt x="1520685" y="429260"/>
                </a:lnTo>
                <a:lnTo>
                  <a:pt x="1521002" y="419100"/>
                </a:lnTo>
                <a:lnTo>
                  <a:pt x="1520990" y="416560"/>
                </a:lnTo>
                <a:lnTo>
                  <a:pt x="1520812" y="412750"/>
                </a:lnTo>
                <a:lnTo>
                  <a:pt x="1521015" y="405130"/>
                </a:lnTo>
                <a:lnTo>
                  <a:pt x="1521853" y="402590"/>
                </a:lnTo>
                <a:close/>
              </a:path>
            </a:pathLst>
          </a:custGeom>
          <a:solidFill>
            <a:srgbClr val="000000"/>
          </a:solidFill>
        </p:spPr>
        <p:txBody>
          <a:bodyPr wrap="square" lIns="0" tIns="0" rIns="0" bIns="0" rtlCol="0"/>
          <a:lstStyle/>
          <a:p>
            <a:endParaRPr/>
          </a:p>
        </p:txBody>
      </p:sp>
      <p:pic>
        <p:nvPicPr>
          <p:cNvPr id="6" name="object 6"/>
          <p:cNvPicPr/>
          <p:nvPr/>
        </p:nvPicPr>
        <p:blipFill>
          <a:blip r:embed="rId4" cstate="print"/>
          <a:stretch>
            <a:fillRect/>
          </a:stretch>
        </p:blipFill>
        <p:spPr>
          <a:xfrm>
            <a:off x="485774" y="574414"/>
            <a:ext cx="133349" cy="133349"/>
          </a:xfrm>
          <a:prstGeom prst="rect">
            <a:avLst/>
          </a:prstGeom>
        </p:spPr>
      </p:pic>
      <p:sp>
        <p:nvSpPr>
          <p:cNvPr id="7" name="object 7"/>
          <p:cNvSpPr txBox="1">
            <a:spLocks noGrp="1"/>
          </p:cNvSpPr>
          <p:nvPr>
            <p:ph type="title"/>
          </p:nvPr>
        </p:nvSpPr>
        <p:spPr>
          <a:xfrm>
            <a:off x="807640" y="191496"/>
            <a:ext cx="12823825" cy="1300484"/>
          </a:xfrm>
          <a:prstGeom prst="rect">
            <a:avLst/>
          </a:prstGeom>
        </p:spPr>
        <p:txBody>
          <a:bodyPr vert="horz" wrap="square" lIns="0" tIns="12700" rIns="0" bIns="0" rtlCol="0">
            <a:spAutoFit/>
          </a:bodyPr>
          <a:lstStyle/>
          <a:p>
            <a:pPr marL="111125" marR="5080" indent="-99060">
              <a:lnSpc>
                <a:spcPct val="115100"/>
              </a:lnSpc>
              <a:spcBef>
                <a:spcPts val="100"/>
              </a:spcBef>
            </a:pPr>
            <a:r>
              <a:rPr sz="3800" spc="-25" dirty="0">
                <a:highlight>
                  <a:srgbClr val="FFFF00"/>
                </a:highlight>
                <a:latin typeface="Cambria"/>
                <a:cs typeface="Cambria"/>
              </a:rPr>
              <a:t>Open</a:t>
            </a:r>
            <a:r>
              <a:rPr sz="3800" spc="-114" dirty="0">
                <a:highlight>
                  <a:srgbClr val="FFFF00"/>
                </a:highlight>
                <a:latin typeface="Cambria"/>
                <a:cs typeface="Cambria"/>
              </a:rPr>
              <a:t> </a:t>
            </a:r>
            <a:r>
              <a:rPr sz="3800" spc="-135" dirty="0">
                <a:highlight>
                  <a:srgbClr val="FFFF00"/>
                </a:highlight>
                <a:latin typeface="Cambria"/>
                <a:cs typeface="Cambria"/>
              </a:rPr>
              <a:t>“https://github.com/”</a:t>
            </a:r>
            <a:r>
              <a:rPr sz="3800" spc="-114" dirty="0">
                <a:highlight>
                  <a:srgbClr val="FFFF00"/>
                </a:highlight>
                <a:latin typeface="Cambria"/>
                <a:cs typeface="Cambria"/>
              </a:rPr>
              <a:t> </a:t>
            </a:r>
            <a:r>
              <a:rPr sz="3800" spc="-55" dirty="0">
                <a:highlight>
                  <a:srgbClr val="FFFF00"/>
                </a:highlight>
                <a:latin typeface="Cambria"/>
                <a:cs typeface="Cambria"/>
              </a:rPr>
              <a:t>and</a:t>
            </a:r>
            <a:r>
              <a:rPr sz="3800" spc="-114" dirty="0">
                <a:highlight>
                  <a:srgbClr val="FFFF00"/>
                </a:highlight>
                <a:latin typeface="Cambria"/>
                <a:cs typeface="Cambria"/>
              </a:rPr>
              <a:t> </a:t>
            </a:r>
            <a:r>
              <a:rPr sz="3800" spc="-40" dirty="0">
                <a:highlight>
                  <a:srgbClr val="FFFF00"/>
                </a:highlight>
                <a:latin typeface="Cambria"/>
                <a:cs typeface="Cambria"/>
              </a:rPr>
              <a:t>login</a:t>
            </a:r>
            <a:r>
              <a:rPr sz="3800" spc="-114" dirty="0">
                <a:highlight>
                  <a:srgbClr val="FFFF00"/>
                </a:highlight>
                <a:latin typeface="Cambria"/>
                <a:cs typeface="Cambria"/>
              </a:rPr>
              <a:t> </a:t>
            </a:r>
            <a:r>
              <a:rPr sz="3800" spc="-55" dirty="0">
                <a:highlight>
                  <a:srgbClr val="FFFF00"/>
                </a:highlight>
                <a:latin typeface="Cambria"/>
                <a:cs typeface="Cambria"/>
              </a:rPr>
              <a:t>and</a:t>
            </a:r>
            <a:r>
              <a:rPr sz="3800" spc="-114" dirty="0">
                <a:highlight>
                  <a:srgbClr val="FFFF00"/>
                </a:highlight>
                <a:latin typeface="Cambria"/>
                <a:cs typeface="Cambria"/>
              </a:rPr>
              <a:t> </a:t>
            </a:r>
            <a:r>
              <a:rPr sz="3800" spc="-100" dirty="0">
                <a:highlight>
                  <a:srgbClr val="FFFF00"/>
                </a:highlight>
                <a:latin typeface="Cambria"/>
                <a:cs typeface="Cambria"/>
              </a:rPr>
              <a:t>do</a:t>
            </a:r>
            <a:r>
              <a:rPr sz="3800" spc="-114" dirty="0">
                <a:highlight>
                  <a:srgbClr val="FFFF00"/>
                </a:highlight>
                <a:latin typeface="Cambria"/>
                <a:cs typeface="Cambria"/>
              </a:rPr>
              <a:t> </a:t>
            </a:r>
            <a:r>
              <a:rPr sz="3800" spc="-80" dirty="0">
                <a:highlight>
                  <a:srgbClr val="FFFF00"/>
                </a:highlight>
                <a:latin typeface="Cambria"/>
                <a:cs typeface="Cambria"/>
              </a:rPr>
              <a:t>following</a:t>
            </a:r>
            <a:r>
              <a:rPr sz="3800" spc="-110" dirty="0">
                <a:highlight>
                  <a:srgbClr val="FFFF00"/>
                </a:highlight>
                <a:latin typeface="Cambria"/>
                <a:cs typeface="Cambria"/>
              </a:rPr>
              <a:t> </a:t>
            </a:r>
            <a:r>
              <a:rPr sz="3800" spc="-114" dirty="0">
                <a:highlight>
                  <a:srgbClr val="FFFF00"/>
                </a:highlight>
                <a:latin typeface="Cambria"/>
                <a:cs typeface="Cambria"/>
              </a:rPr>
              <a:t>as </a:t>
            </a:r>
            <a:r>
              <a:rPr sz="3800" spc="-140" dirty="0">
                <a:highlight>
                  <a:srgbClr val="FFFF00"/>
                </a:highlight>
                <a:latin typeface="Cambria"/>
                <a:cs typeface="Cambria"/>
              </a:rPr>
              <a:t>shown</a:t>
            </a:r>
            <a:r>
              <a:rPr sz="3800" spc="-114" dirty="0">
                <a:highlight>
                  <a:srgbClr val="FFFF00"/>
                </a:highlight>
                <a:latin typeface="Cambria"/>
                <a:cs typeface="Cambria"/>
              </a:rPr>
              <a:t> </a:t>
            </a:r>
            <a:r>
              <a:rPr sz="3800" spc="-235" dirty="0">
                <a:highlight>
                  <a:srgbClr val="FFFF00"/>
                </a:highlight>
                <a:latin typeface="Cambria"/>
                <a:cs typeface="Cambria"/>
              </a:rPr>
              <a:t>: </a:t>
            </a:r>
            <a:r>
              <a:rPr sz="3800" spc="-819" dirty="0">
                <a:highlight>
                  <a:srgbClr val="FFFF00"/>
                </a:highlight>
                <a:latin typeface="Cambria"/>
                <a:cs typeface="Cambria"/>
              </a:rPr>
              <a:t> </a:t>
            </a:r>
            <a:r>
              <a:rPr sz="3800" spc="-65" dirty="0">
                <a:highlight>
                  <a:srgbClr val="FFFF00"/>
                </a:highlight>
                <a:latin typeface="Cambria"/>
                <a:cs typeface="Cambria"/>
              </a:rPr>
              <a:t>Create</a:t>
            </a:r>
            <a:r>
              <a:rPr sz="3800" spc="-114" dirty="0">
                <a:highlight>
                  <a:srgbClr val="FFFF00"/>
                </a:highlight>
                <a:latin typeface="Cambria"/>
                <a:cs typeface="Cambria"/>
              </a:rPr>
              <a:t> </a:t>
            </a:r>
            <a:r>
              <a:rPr sz="3800" spc="-70" dirty="0">
                <a:highlight>
                  <a:srgbClr val="FFFF00"/>
                </a:highlight>
                <a:latin typeface="Cambria"/>
                <a:cs typeface="Cambria"/>
              </a:rPr>
              <a:t>a</a:t>
            </a:r>
            <a:r>
              <a:rPr sz="3800" spc="-114" dirty="0">
                <a:highlight>
                  <a:srgbClr val="FFFF00"/>
                </a:highlight>
                <a:latin typeface="Cambria"/>
                <a:cs typeface="Cambria"/>
              </a:rPr>
              <a:t> </a:t>
            </a:r>
            <a:r>
              <a:rPr sz="3800" spc="-220" dirty="0">
                <a:highlight>
                  <a:srgbClr val="FFFF00"/>
                </a:highlight>
                <a:latin typeface="Cambria"/>
                <a:cs typeface="Cambria"/>
              </a:rPr>
              <a:t>New</a:t>
            </a:r>
            <a:r>
              <a:rPr sz="3800" spc="-114" dirty="0">
                <a:highlight>
                  <a:srgbClr val="FFFF00"/>
                </a:highlight>
                <a:latin typeface="Cambria"/>
                <a:cs typeface="Cambria"/>
              </a:rPr>
              <a:t> repo </a:t>
            </a:r>
            <a:r>
              <a:rPr sz="3800" spc="-190" dirty="0">
                <a:highlight>
                  <a:srgbClr val="FFFF00"/>
                </a:highlight>
                <a:latin typeface="Cambria"/>
                <a:cs typeface="Cambria"/>
              </a:rPr>
              <a:t>-&gt;</a:t>
            </a:r>
            <a:r>
              <a:rPr sz="3800" spc="-114" dirty="0">
                <a:highlight>
                  <a:srgbClr val="FFFF00"/>
                </a:highlight>
                <a:latin typeface="Cambria"/>
                <a:cs typeface="Cambria"/>
              </a:rPr>
              <a:t> Name</a:t>
            </a:r>
            <a:r>
              <a:rPr sz="3800" spc="-110" dirty="0">
                <a:highlight>
                  <a:srgbClr val="FFFF00"/>
                </a:highlight>
                <a:latin typeface="Cambria"/>
                <a:cs typeface="Cambria"/>
              </a:rPr>
              <a:t> </a:t>
            </a:r>
            <a:r>
              <a:rPr sz="3800" spc="-35" dirty="0">
                <a:highlight>
                  <a:srgbClr val="FFFF00"/>
                </a:highlight>
                <a:latin typeface="Cambria"/>
                <a:cs typeface="Cambria"/>
              </a:rPr>
              <a:t>it</a:t>
            </a:r>
            <a:r>
              <a:rPr sz="3800" spc="-114" dirty="0">
                <a:highlight>
                  <a:srgbClr val="FFFF00"/>
                </a:highlight>
                <a:latin typeface="Cambria"/>
                <a:cs typeface="Cambria"/>
              </a:rPr>
              <a:t> </a:t>
            </a:r>
            <a:r>
              <a:rPr sz="3800" spc="-190" dirty="0">
                <a:highlight>
                  <a:srgbClr val="FFFF00"/>
                </a:highlight>
                <a:latin typeface="Cambria"/>
                <a:cs typeface="Cambria"/>
              </a:rPr>
              <a:t>-&gt;</a:t>
            </a:r>
            <a:r>
              <a:rPr sz="3800" spc="-114" dirty="0">
                <a:highlight>
                  <a:srgbClr val="FFFF00"/>
                </a:highlight>
                <a:latin typeface="Cambria"/>
                <a:cs typeface="Cambria"/>
              </a:rPr>
              <a:t> </a:t>
            </a:r>
            <a:r>
              <a:rPr sz="3800" dirty="0">
                <a:highlight>
                  <a:srgbClr val="FFFF00"/>
                </a:highlight>
                <a:latin typeface="Cambria"/>
                <a:cs typeface="Cambria"/>
              </a:rPr>
              <a:t>Click</a:t>
            </a:r>
            <a:r>
              <a:rPr sz="3800" spc="-114" dirty="0">
                <a:highlight>
                  <a:srgbClr val="FFFF00"/>
                </a:highlight>
                <a:latin typeface="Cambria"/>
                <a:cs typeface="Cambria"/>
              </a:rPr>
              <a:t> </a:t>
            </a:r>
            <a:r>
              <a:rPr sz="3800" spc="-70" dirty="0">
                <a:highlight>
                  <a:srgbClr val="FFFF00"/>
                </a:highlight>
                <a:latin typeface="Cambria"/>
                <a:cs typeface="Cambria"/>
              </a:rPr>
              <a:t>on</a:t>
            </a:r>
            <a:r>
              <a:rPr sz="3800" spc="-114" dirty="0">
                <a:highlight>
                  <a:srgbClr val="FFFF00"/>
                </a:highlight>
                <a:latin typeface="Cambria"/>
                <a:cs typeface="Cambria"/>
              </a:rPr>
              <a:t> </a:t>
            </a:r>
            <a:r>
              <a:rPr sz="3800" spc="-105" dirty="0">
                <a:highlight>
                  <a:srgbClr val="FFFF00"/>
                </a:highlight>
                <a:latin typeface="Cambria"/>
                <a:cs typeface="Cambria"/>
              </a:rPr>
              <a:t>create</a:t>
            </a:r>
            <a:r>
              <a:rPr sz="3800" spc="-114" dirty="0">
                <a:highlight>
                  <a:srgbClr val="FFFF00"/>
                </a:highlight>
                <a:latin typeface="Cambria"/>
                <a:cs typeface="Cambria"/>
              </a:rPr>
              <a:t> </a:t>
            </a:r>
            <a:r>
              <a:rPr sz="3800" spc="-100" dirty="0">
                <a:highlight>
                  <a:srgbClr val="FFFF00"/>
                </a:highlight>
                <a:latin typeface="Cambria"/>
                <a:cs typeface="Cambria"/>
              </a:rPr>
              <a:t>repo</a:t>
            </a:r>
            <a:r>
              <a:rPr sz="3800" spc="-100" dirty="0">
                <a:latin typeface="Cambria"/>
                <a:cs typeface="Cambria"/>
              </a:rPr>
              <a:t>.</a:t>
            </a:r>
            <a:endParaRPr sz="3800" dirty="0">
              <a:latin typeface="Cambria"/>
              <a:cs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880485" y="687303"/>
              <a:ext cx="16773524" cy="8772524"/>
            </a:xfrm>
            <a:prstGeom prst="rect">
              <a:avLst/>
            </a:prstGeom>
          </p:spPr>
        </p:pic>
      </p:grpSp>
      <p:sp>
        <p:nvSpPr>
          <p:cNvPr id="5" name="object 5"/>
          <p:cNvSpPr/>
          <p:nvPr/>
        </p:nvSpPr>
        <p:spPr>
          <a:xfrm>
            <a:off x="6510490" y="4168964"/>
            <a:ext cx="2634615" cy="1447800"/>
          </a:xfrm>
          <a:custGeom>
            <a:avLst/>
            <a:gdLst/>
            <a:ahLst/>
            <a:cxnLst/>
            <a:rect l="l" t="t" r="r" b="b"/>
            <a:pathLst>
              <a:path w="2634615" h="1447800">
                <a:moveTo>
                  <a:pt x="461302" y="617397"/>
                </a:moveTo>
                <a:lnTo>
                  <a:pt x="459232" y="614984"/>
                </a:lnTo>
                <a:lnTo>
                  <a:pt x="457492" y="613752"/>
                </a:lnTo>
                <a:lnTo>
                  <a:pt x="456361" y="614641"/>
                </a:lnTo>
                <a:lnTo>
                  <a:pt x="455460" y="616445"/>
                </a:lnTo>
                <a:lnTo>
                  <a:pt x="457428" y="616788"/>
                </a:lnTo>
                <a:lnTo>
                  <a:pt x="459333" y="617067"/>
                </a:lnTo>
                <a:lnTo>
                  <a:pt x="461302" y="617397"/>
                </a:lnTo>
                <a:close/>
              </a:path>
              <a:path w="2634615" h="1447800">
                <a:moveTo>
                  <a:pt x="470738" y="952906"/>
                </a:moveTo>
                <a:lnTo>
                  <a:pt x="466191" y="953922"/>
                </a:lnTo>
                <a:lnTo>
                  <a:pt x="467588" y="955217"/>
                </a:lnTo>
                <a:lnTo>
                  <a:pt x="468655" y="955560"/>
                </a:lnTo>
                <a:lnTo>
                  <a:pt x="469607" y="954430"/>
                </a:lnTo>
                <a:lnTo>
                  <a:pt x="470179" y="953693"/>
                </a:lnTo>
                <a:lnTo>
                  <a:pt x="470738" y="952906"/>
                </a:lnTo>
                <a:close/>
              </a:path>
              <a:path w="2634615" h="1447800">
                <a:moveTo>
                  <a:pt x="575868" y="1345463"/>
                </a:moveTo>
                <a:lnTo>
                  <a:pt x="574471" y="1347266"/>
                </a:lnTo>
                <a:lnTo>
                  <a:pt x="573062" y="1349121"/>
                </a:lnTo>
                <a:lnTo>
                  <a:pt x="571715" y="1350975"/>
                </a:lnTo>
                <a:lnTo>
                  <a:pt x="571106" y="1351762"/>
                </a:lnTo>
                <a:lnTo>
                  <a:pt x="571665" y="1354289"/>
                </a:lnTo>
                <a:lnTo>
                  <a:pt x="572287" y="1356487"/>
                </a:lnTo>
                <a:lnTo>
                  <a:pt x="572846" y="1358684"/>
                </a:lnTo>
                <a:lnTo>
                  <a:pt x="573570" y="1356766"/>
                </a:lnTo>
                <a:lnTo>
                  <a:pt x="574357" y="1354797"/>
                </a:lnTo>
                <a:lnTo>
                  <a:pt x="575487" y="1352550"/>
                </a:lnTo>
                <a:lnTo>
                  <a:pt x="575818" y="1349959"/>
                </a:lnTo>
                <a:lnTo>
                  <a:pt x="575818" y="1347711"/>
                </a:lnTo>
                <a:lnTo>
                  <a:pt x="575868" y="1345463"/>
                </a:lnTo>
                <a:close/>
              </a:path>
              <a:path w="2634615" h="1447800">
                <a:moveTo>
                  <a:pt x="1125829" y="1104074"/>
                </a:moveTo>
                <a:lnTo>
                  <a:pt x="1125435" y="1102893"/>
                </a:lnTo>
                <a:lnTo>
                  <a:pt x="1124140" y="1103617"/>
                </a:lnTo>
                <a:lnTo>
                  <a:pt x="1122908" y="1105077"/>
                </a:lnTo>
                <a:lnTo>
                  <a:pt x="1123696" y="1105535"/>
                </a:lnTo>
                <a:lnTo>
                  <a:pt x="1124419" y="1106043"/>
                </a:lnTo>
                <a:lnTo>
                  <a:pt x="1125207" y="1106487"/>
                </a:lnTo>
                <a:lnTo>
                  <a:pt x="1125486" y="1105306"/>
                </a:lnTo>
                <a:lnTo>
                  <a:pt x="1125829" y="1104074"/>
                </a:lnTo>
                <a:close/>
              </a:path>
              <a:path w="2634615" h="1447800">
                <a:moveTo>
                  <a:pt x="1309268" y="1391361"/>
                </a:moveTo>
                <a:lnTo>
                  <a:pt x="1306068" y="1386243"/>
                </a:lnTo>
                <a:lnTo>
                  <a:pt x="1305229" y="1385633"/>
                </a:lnTo>
                <a:lnTo>
                  <a:pt x="1304505" y="1384896"/>
                </a:lnTo>
                <a:lnTo>
                  <a:pt x="1303883" y="1385963"/>
                </a:lnTo>
                <a:lnTo>
                  <a:pt x="1302651" y="1387030"/>
                </a:lnTo>
                <a:lnTo>
                  <a:pt x="1302816" y="1390802"/>
                </a:lnTo>
                <a:lnTo>
                  <a:pt x="1303489" y="1393558"/>
                </a:lnTo>
                <a:lnTo>
                  <a:pt x="1304277" y="1396593"/>
                </a:lnTo>
                <a:lnTo>
                  <a:pt x="1308315" y="1395920"/>
                </a:lnTo>
                <a:lnTo>
                  <a:pt x="1309268" y="1391361"/>
                </a:lnTo>
                <a:close/>
              </a:path>
              <a:path w="2634615" h="1447800">
                <a:moveTo>
                  <a:pt x="1700085" y="23456"/>
                </a:moveTo>
                <a:lnTo>
                  <a:pt x="1699920" y="22834"/>
                </a:lnTo>
                <a:lnTo>
                  <a:pt x="1699691" y="22275"/>
                </a:lnTo>
                <a:lnTo>
                  <a:pt x="1699526" y="21717"/>
                </a:lnTo>
                <a:lnTo>
                  <a:pt x="1697888" y="22326"/>
                </a:lnTo>
                <a:lnTo>
                  <a:pt x="1696326" y="23012"/>
                </a:lnTo>
                <a:lnTo>
                  <a:pt x="1695030" y="23964"/>
                </a:lnTo>
                <a:lnTo>
                  <a:pt x="1696935" y="24015"/>
                </a:lnTo>
                <a:lnTo>
                  <a:pt x="1700085" y="23456"/>
                </a:lnTo>
                <a:close/>
              </a:path>
              <a:path w="2634615" h="1447800">
                <a:moveTo>
                  <a:pt x="2182164" y="227609"/>
                </a:moveTo>
                <a:lnTo>
                  <a:pt x="2181720" y="228053"/>
                </a:lnTo>
                <a:lnTo>
                  <a:pt x="2181212" y="228447"/>
                </a:lnTo>
                <a:lnTo>
                  <a:pt x="2180425" y="229235"/>
                </a:lnTo>
                <a:lnTo>
                  <a:pt x="2179193" y="230987"/>
                </a:lnTo>
                <a:lnTo>
                  <a:pt x="2178354" y="232333"/>
                </a:lnTo>
                <a:lnTo>
                  <a:pt x="2177453" y="233743"/>
                </a:lnTo>
                <a:lnTo>
                  <a:pt x="2178354" y="233680"/>
                </a:lnTo>
                <a:lnTo>
                  <a:pt x="2179917" y="233908"/>
                </a:lnTo>
                <a:lnTo>
                  <a:pt x="2180094" y="233514"/>
                </a:lnTo>
                <a:lnTo>
                  <a:pt x="2180983" y="231660"/>
                </a:lnTo>
                <a:lnTo>
                  <a:pt x="2181491" y="229577"/>
                </a:lnTo>
                <a:lnTo>
                  <a:pt x="2182164" y="227609"/>
                </a:lnTo>
                <a:close/>
              </a:path>
              <a:path w="2634615" h="1447800">
                <a:moveTo>
                  <a:pt x="2634615" y="685800"/>
                </a:moveTo>
                <a:lnTo>
                  <a:pt x="2633383" y="673100"/>
                </a:lnTo>
                <a:lnTo>
                  <a:pt x="2630678" y="673100"/>
                </a:lnTo>
                <a:lnTo>
                  <a:pt x="2630462" y="660400"/>
                </a:lnTo>
                <a:lnTo>
                  <a:pt x="2629395" y="647700"/>
                </a:lnTo>
                <a:lnTo>
                  <a:pt x="2627134" y="635000"/>
                </a:lnTo>
                <a:lnTo>
                  <a:pt x="2624124" y="622300"/>
                </a:lnTo>
                <a:lnTo>
                  <a:pt x="2620746" y="609600"/>
                </a:lnTo>
                <a:lnTo>
                  <a:pt x="2616924" y="609600"/>
                </a:lnTo>
                <a:lnTo>
                  <a:pt x="2615704" y="596900"/>
                </a:lnTo>
                <a:lnTo>
                  <a:pt x="2613622" y="584200"/>
                </a:lnTo>
                <a:lnTo>
                  <a:pt x="2610802" y="584200"/>
                </a:lnTo>
                <a:lnTo>
                  <a:pt x="2607335" y="571500"/>
                </a:lnTo>
                <a:lnTo>
                  <a:pt x="2604033" y="571500"/>
                </a:lnTo>
                <a:lnTo>
                  <a:pt x="2594254" y="546100"/>
                </a:lnTo>
                <a:lnTo>
                  <a:pt x="2590038" y="533400"/>
                </a:lnTo>
                <a:lnTo>
                  <a:pt x="2585872" y="520700"/>
                </a:lnTo>
                <a:lnTo>
                  <a:pt x="2581529" y="520700"/>
                </a:lnTo>
                <a:lnTo>
                  <a:pt x="2576855" y="508000"/>
                </a:lnTo>
                <a:lnTo>
                  <a:pt x="2572321" y="495300"/>
                </a:lnTo>
                <a:lnTo>
                  <a:pt x="2567343" y="495300"/>
                </a:lnTo>
                <a:lnTo>
                  <a:pt x="2562288" y="482600"/>
                </a:lnTo>
                <a:lnTo>
                  <a:pt x="2557538" y="482600"/>
                </a:lnTo>
                <a:lnTo>
                  <a:pt x="2546083" y="469900"/>
                </a:lnTo>
                <a:lnTo>
                  <a:pt x="2533294" y="444500"/>
                </a:lnTo>
                <a:lnTo>
                  <a:pt x="2506180" y="419100"/>
                </a:lnTo>
                <a:lnTo>
                  <a:pt x="2498153" y="419100"/>
                </a:lnTo>
                <a:lnTo>
                  <a:pt x="2494496" y="406400"/>
                </a:lnTo>
                <a:lnTo>
                  <a:pt x="2488387" y="406400"/>
                </a:lnTo>
                <a:lnTo>
                  <a:pt x="2476284" y="393700"/>
                </a:lnTo>
                <a:lnTo>
                  <a:pt x="2470137" y="393700"/>
                </a:lnTo>
                <a:lnTo>
                  <a:pt x="2467381" y="381000"/>
                </a:lnTo>
                <a:lnTo>
                  <a:pt x="2453208" y="381000"/>
                </a:lnTo>
                <a:lnTo>
                  <a:pt x="2446007" y="368300"/>
                </a:lnTo>
                <a:lnTo>
                  <a:pt x="2438730" y="368300"/>
                </a:lnTo>
                <a:lnTo>
                  <a:pt x="2431237" y="355600"/>
                </a:lnTo>
                <a:lnTo>
                  <a:pt x="2423807" y="355600"/>
                </a:lnTo>
                <a:lnTo>
                  <a:pt x="2421191" y="351269"/>
                </a:lnTo>
                <a:lnTo>
                  <a:pt x="2421191" y="393700"/>
                </a:lnTo>
                <a:lnTo>
                  <a:pt x="2416695" y="393700"/>
                </a:lnTo>
                <a:lnTo>
                  <a:pt x="2416759" y="381000"/>
                </a:lnTo>
                <a:lnTo>
                  <a:pt x="2420963" y="381000"/>
                </a:lnTo>
                <a:lnTo>
                  <a:pt x="2421191" y="393700"/>
                </a:lnTo>
                <a:lnTo>
                  <a:pt x="2421191" y="351269"/>
                </a:lnTo>
                <a:lnTo>
                  <a:pt x="2416149" y="342900"/>
                </a:lnTo>
                <a:lnTo>
                  <a:pt x="2400643" y="342900"/>
                </a:lnTo>
                <a:lnTo>
                  <a:pt x="2384488" y="330200"/>
                </a:lnTo>
                <a:lnTo>
                  <a:pt x="2376347" y="330200"/>
                </a:lnTo>
                <a:lnTo>
                  <a:pt x="2368080" y="317500"/>
                </a:lnTo>
                <a:lnTo>
                  <a:pt x="2355621" y="317500"/>
                </a:lnTo>
                <a:lnTo>
                  <a:pt x="2343086" y="304800"/>
                </a:lnTo>
                <a:lnTo>
                  <a:pt x="2317953" y="292100"/>
                </a:lnTo>
                <a:lnTo>
                  <a:pt x="2304199" y="292100"/>
                </a:lnTo>
                <a:lnTo>
                  <a:pt x="2297188" y="279400"/>
                </a:lnTo>
                <a:lnTo>
                  <a:pt x="2284057" y="279400"/>
                </a:lnTo>
                <a:lnTo>
                  <a:pt x="2236254" y="254000"/>
                </a:lnTo>
                <a:lnTo>
                  <a:pt x="2218944" y="254000"/>
                </a:lnTo>
                <a:lnTo>
                  <a:pt x="2201532" y="241300"/>
                </a:lnTo>
                <a:lnTo>
                  <a:pt x="2185441" y="241300"/>
                </a:lnTo>
                <a:lnTo>
                  <a:pt x="2169249" y="228600"/>
                </a:lnTo>
                <a:lnTo>
                  <a:pt x="2152980" y="228600"/>
                </a:lnTo>
                <a:lnTo>
                  <a:pt x="2136698" y="215900"/>
                </a:lnTo>
                <a:lnTo>
                  <a:pt x="2107819" y="215900"/>
                </a:lnTo>
                <a:lnTo>
                  <a:pt x="2093341" y="203200"/>
                </a:lnTo>
                <a:lnTo>
                  <a:pt x="2067534" y="203200"/>
                </a:lnTo>
                <a:lnTo>
                  <a:pt x="2056218" y="190500"/>
                </a:lnTo>
                <a:lnTo>
                  <a:pt x="2022513" y="190500"/>
                </a:lnTo>
                <a:lnTo>
                  <a:pt x="2011476" y="177800"/>
                </a:lnTo>
                <a:lnTo>
                  <a:pt x="1975739" y="177800"/>
                </a:lnTo>
                <a:lnTo>
                  <a:pt x="1934895" y="165100"/>
                </a:lnTo>
                <a:lnTo>
                  <a:pt x="1912683" y="165100"/>
                </a:lnTo>
                <a:lnTo>
                  <a:pt x="1901571" y="152400"/>
                </a:lnTo>
                <a:lnTo>
                  <a:pt x="1845640" y="152400"/>
                </a:lnTo>
                <a:lnTo>
                  <a:pt x="1845195" y="165100"/>
                </a:lnTo>
                <a:lnTo>
                  <a:pt x="1843455" y="165100"/>
                </a:lnTo>
                <a:lnTo>
                  <a:pt x="1842046" y="152400"/>
                </a:lnTo>
                <a:lnTo>
                  <a:pt x="1839976" y="152400"/>
                </a:lnTo>
                <a:lnTo>
                  <a:pt x="1835086" y="139700"/>
                </a:lnTo>
                <a:lnTo>
                  <a:pt x="1747012" y="139700"/>
                </a:lnTo>
                <a:lnTo>
                  <a:pt x="1735607" y="127000"/>
                </a:lnTo>
                <a:lnTo>
                  <a:pt x="1620037" y="127000"/>
                </a:lnTo>
                <a:lnTo>
                  <a:pt x="1604848" y="114300"/>
                </a:lnTo>
                <a:lnTo>
                  <a:pt x="1518488" y="114300"/>
                </a:lnTo>
                <a:lnTo>
                  <a:pt x="1518145" y="127000"/>
                </a:lnTo>
                <a:lnTo>
                  <a:pt x="1555254" y="127000"/>
                </a:lnTo>
                <a:lnTo>
                  <a:pt x="1559750" y="139700"/>
                </a:lnTo>
                <a:lnTo>
                  <a:pt x="1566037" y="127000"/>
                </a:lnTo>
                <a:lnTo>
                  <a:pt x="1571193" y="127000"/>
                </a:lnTo>
                <a:lnTo>
                  <a:pt x="1571256" y="139700"/>
                </a:lnTo>
                <a:lnTo>
                  <a:pt x="1570634" y="139700"/>
                </a:lnTo>
                <a:lnTo>
                  <a:pt x="1592961" y="152400"/>
                </a:lnTo>
                <a:lnTo>
                  <a:pt x="1655622" y="152400"/>
                </a:lnTo>
                <a:lnTo>
                  <a:pt x="1659102" y="165100"/>
                </a:lnTo>
                <a:lnTo>
                  <a:pt x="1750885" y="165100"/>
                </a:lnTo>
                <a:lnTo>
                  <a:pt x="1754759" y="177800"/>
                </a:lnTo>
                <a:lnTo>
                  <a:pt x="1827225" y="177800"/>
                </a:lnTo>
                <a:lnTo>
                  <a:pt x="1835454" y="190500"/>
                </a:lnTo>
                <a:lnTo>
                  <a:pt x="1890229" y="190500"/>
                </a:lnTo>
                <a:lnTo>
                  <a:pt x="1901405" y="203200"/>
                </a:lnTo>
                <a:lnTo>
                  <a:pt x="1943493" y="203200"/>
                </a:lnTo>
                <a:lnTo>
                  <a:pt x="1958860" y="215900"/>
                </a:lnTo>
                <a:lnTo>
                  <a:pt x="1986686" y="215900"/>
                </a:lnTo>
                <a:lnTo>
                  <a:pt x="1999488" y="228600"/>
                </a:lnTo>
                <a:lnTo>
                  <a:pt x="2024875" y="228600"/>
                </a:lnTo>
                <a:lnTo>
                  <a:pt x="2036203" y="241300"/>
                </a:lnTo>
                <a:lnTo>
                  <a:pt x="2077085" y="241300"/>
                </a:lnTo>
                <a:lnTo>
                  <a:pt x="2082634" y="254000"/>
                </a:lnTo>
                <a:lnTo>
                  <a:pt x="2116518" y="254000"/>
                </a:lnTo>
                <a:lnTo>
                  <a:pt x="2125751" y="266700"/>
                </a:lnTo>
                <a:lnTo>
                  <a:pt x="2148382" y="266700"/>
                </a:lnTo>
                <a:lnTo>
                  <a:pt x="2159635" y="279400"/>
                </a:lnTo>
                <a:lnTo>
                  <a:pt x="2181225" y="279400"/>
                </a:lnTo>
                <a:lnTo>
                  <a:pt x="2191537" y="292100"/>
                </a:lnTo>
                <a:lnTo>
                  <a:pt x="2212035" y="292100"/>
                </a:lnTo>
                <a:lnTo>
                  <a:pt x="2279281" y="330200"/>
                </a:lnTo>
                <a:lnTo>
                  <a:pt x="2301506" y="330200"/>
                </a:lnTo>
                <a:lnTo>
                  <a:pt x="2314054" y="342900"/>
                </a:lnTo>
                <a:lnTo>
                  <a:pt x="2326411" y="342900"/>
                </a:lnTo>
                <a:lnTo>
                  <a:pt x="2338628" y="355600"/>
                </a:lnTo>
                <a:lnTo>
                  <a:pt x="2350795" y="355600"/>
                </a:lnTo>
                <a:lnTo>
                  <a:pt x="2361196" y="368300"/>
                </a:lnTo>
                <a:lnTo>
                  <a:pt x="2371521" y="368300"/>
                </a:lnTo>
                <a:lnTo>
                  <a:pt x="2381745" y="381000"/>
                </a:lnTo>
                <a:lnTo>
                  <a:pt x="2391829" y="381000"/>
                </a:lnTo>
                <a:lnTo>
                  <a:pt x="2402509" y="393700"/>
                </a:lnTo>
                <a:lnTo>
                  <a:pt x="2413089" y="393700"/>
                </a:lnTo>
                <a:lnTo>
                  <a:pt x="2423490" y="406400"/>
                </a:lnTo>
                <a:lnTo>
                  <a:pt x="2433599" y="419100"/>
                </a:lnTo>
                <a:lnTo>
                  <a:pt x="2445626" y="419100"/>
                </a:lnTo>
                <a:lnTo>
                  <a:pt x="2457424" y="431800"/>
                </a:lnTo>
                <a:lnTo>
                  <a:pt x="2480576" y="457200"/>
                </a:lnTo>
                <a:lnTo>
                  <a:pt x="2486469" y="457200"/>
                </a:lnTo>
                <a:lnTo>
                  <a:pt x="2492159" y="469900"/>
                </a:lnTo>
                <a:lnTo>
                  <a:pt x="2497683" y="469900"/>
                </a:lnTo>
                <a:lnTo>
                  <a:pt x="2503030" y="482600"/>
                </a:lnTo>
                <a:lnTo>
                  <a:pt x="2511069" y="495300"/>
                </a:lnTo>
                <a:lnTo>
                  <a:pt x="2519007" y="495300"/>
                </a:lnTo>
                <a:lnTo>
                  <a:pt x="2526703" y="508000"/>
                </a:lnTo>
                <a:lnTo>
                  <a:pt x="2534018" y="520700"/>
                </a:lnTo>
                <a:lnTo>
                  <a:pt x="2539276" y="533400"/>
                </a:lnTo>
                <a:lnTo>
                  <a:pt x="2544064" y="533400"/>
                </a:lnTo>
                <a:lnTo>
                  <a:pt x="2548610" y="546100"/>
                </a:lnTo>
                <a:lnTo>
                  <a:pt x="2553106" y="558800"/>
                </a:lnTo>
                <a:lnTo>
                  <a:pt x="2560650" y="571500"/>
                </a:lnTo>
                <a:lnTo>
                  <a:pt x="2567533" y="584200"/>
                </a:lnTo>
                <a:lnTo>
                  <a:pt x="2573464" y="596900"/>
                </a:lnTo>
                <a:lnTo>
                  <a:pt x="2578138" y="622300"/>
                </a:lnTo>
                <a:lnTo>
                  <a:pt x="2582341" y="635000"/>
                </a:lnTo>
                <a:lnTo>
                  <a:pt x="2584564" y="647700"/>
                </a:lnTo>
                <a:lnTo>
                  <a:pt x="2587015" y="660400"/>
                </a:lnTo>
                <a:lnTo>
                  <a:pt x="2590914" y="673100"/>
                </a:lnTo>
                <a:lnTo>
                  <a:pt x="2592819" y="685800"/>
                </a:lnTo>
                <a:lnTo>
                  <a:pt x="2593467" y="711200"/>
                </a:lnTo>
                <a:lnTo>
                  <a:pt x="2593632" y="736600"/>
                </a:lnTo>
                <a:lnTo>
                  <a:pt x="2592908" y="749300"/>
                </a:lnTo>
                <a:lnTo>
                  <a:pt x="2592286" y="749300"/>
                </a:lnTo>
                <a:lnTo>
                  <a:pt x="2591866" y="762000"/>
                </a:lnTo>
                <a:lnTo>
                  <a:pt x="2591485" y="762000"/>
                </a:lnTo>
                <a:lnTo>
                  <a:pt x="2590762" y="774700"/>
                </a:lnTo>
                <a:lnTo>
                  <a:pt x="2589365" y="774700"/>
                </a:lnTo>
                <a:lnTo>
                  <a:pt x="2581719" y="812800"/>
                </a:lnTo>
                <a:lnTo>
                  <a:pt x="2565425" y="850900"/>
                </a:lnTo>
                <a:lnTo>
                  <a:pt x="2557780" y="876300"/>
                </a:lnTo>
                <a:lnTo>
                  <a:pt x="2549690" y="889000"/>
                </a:lnTo>
                <a:lnTo>
                  <a:pt x="2541320" y="901700"/>
                </a:lnTo>
                <a:lnTo>
                  <a:pt x="2531872" y="927100"/>
                </a:lnTo>
                <a:lnTo>
                  <a:pt x="2520810" y="939800"/>
                </a:lnTo>
                <a:lnTo>
                  <a:pt x="2509494" y="952500"/>
                </a:lnTo>
                <a:lnTo>
                  <a:pt x="2499322" y="965200"/>
                </a:lnTo>
                <a:lnTo>
                  <a:pt x="2494902" y="965200"/>
                </a:lnTo>
                <a:lnTo>
                  <a:pt x="2489695" y="977900"/>
                </a:lnTo>
                <a:lnTo>
                  <a:pt x="2478557" y="990600"/>
                </a:lnTo>
                <a:lnTo>
                  <a:pt x="2459685" y="1003300"/>
                </a:lnTo>
                <a:lnTo>
                  <a:pt x="2440533" y="1028700"/>
                </a:lnTo>
                <a:lnTo>
                  <a:pt x="2420670" y="1041400"/>
                </a:lnTo>
                <a:lnTo>
                  <a:pt x="2399690" y="1054100"/>
                </a:lnTo>
                <a:lnTo>
                  <a:pt x="2374760" y="1075753"/>
                </a:lnTo>
                <a:lnTo>
                  <a:pt x="2374760" y="1092200"/>
                </a:lnTo>
                <a:lnTo>
                  <a:pt x="2374315" y="1104900"/>
                </a:lnTo>
                <a:lnTo>
                  <a:pt x="2374036" y="1104900"/>
                </a:lnTo>
                <a:lnTo>
                  <a:pt x="2370721" y="1092200"/>
                </a:lnTo>
                <a:lnTo>
                  <a:pt x="2374760" y="1092200"/>
                </a:lnTo>
                <a:lnTo>
                  <a:pt x="2374760" y="1075753"/>
                </a:lnTo>
                <a:lnTo>
                  <a:pt x="2341194" y="1104900"/>
                </a:lnTo>
                <a:lnTo>
                  <a:pt x="2333104" y="1104900"/>
                </a:lnTo>
                <a:lnTo>
                  <a:pt x="2324811" y="1117600"/>
                </a:lnTo>
                <a:lnTo>
                  <a:pt x="2308072" y="1117600"/>
                </a:lnTo>
                <a:lnTo>
                  <a:pt x="2297671" y="1130300"/>
                </a:lnTo>
                <a:lnTo>
                  <a:pt x="2292134" y="1130300"/>
                </a:lnTo>
                <a:lnTo>
                  <a:pt x="2292134" y="1155700"/>
                </a:lnTo>
                <a:lnTo>
                  <a:pt x="2285060" y="1168400"/>
                </a:lnTo>
                <a:lnTo>
                  <a:pt x="2276081" y="1168400"/>
                </a:lnTo>
                <a:lnTo>
                  <a:pt x="2281466" y="1155700"/>
                </a:lnTo>
                <a:lnTo>
                  <a:pt x="2292134" y="1155700"/>
                </a:lnTo>
                <a:lnTo>
                  <a:pt x="2292134" y="1130300"/>
                </a:lnTo>
                <a:lnTo>
                  <a:pt x="2287282" y="1130300"/>
                </a:lnTo>
                <a:lnTo>
                  <a:pt x="2276868" y="1143000"/>
                </a:lnTo>
                <a:lnTo>
                  <a:pt x="2266365" y="1143000"/>
                </a:lnTo>
                <a:lnTo>
                  <a:pt x="2256637" y="1155700"/>
                </a:lnTo>
                <a:lnTo>
                  <a:pt x="2246833" y="1155700"/>
                </a:lnTo>
                <a:lnTo>
                  <a:pt x="2236914" y="1168400"/>
                </a:lnTo>
                <a:lnTo>
                  <a:pt x="2226907" y="1168400"/>
                </a:lnTo>
                <a:lnTo>
                  <a:pt x="2213076" y="1181100"/>
                </a:lnTo>
                <a:lnTo>
                  <a:pt x="2199144" y="1181100"/>
                </a:lnTo>
                <a:lnTo>
                  <a:pt x="2151761" y="1206500"/>
                </a:lnTo>
                <a:lnTo>
                  <a:pt x="2142020" y="1206500"/>
                </a:lnTo>
                <a:lnTo>
                  <a:pt x="2132266" y="1219200"/>
                </a:lnTo>
                <a:lnTo>
                  <a:pt x="2113508" y="1219200"/>
                </a:lnTo>
                <a:lnTo>
                  <a:pt x="2077364" y="1244600"/>
                </a:lnTo>
                <a:lnTo>
                  <a:pt x="2056739" y="1244600"/>
                </a:lnTo>
                <a:lnTo>
                  <a:pt x="2047189" y="1257300"/>
                </a:lnTo>
                <a:lnTo>
                  <a:pt x="2020087" y="1257300"/>
                </a:lnTo>
                <a:lnTo>
                  <a:pt x="2012162" y="1270000"/>
                </a:lnTo>
                <a:lnTo>
                  <a:pt x="1988515" y="1270000"/>
                </a:lnTo>
                <a:lnTo>
                  <a:pt x="1973122" y="1282700"/>
                </a:lnTo>
                <a:lnTo>
                  <a:pt x="1941436" y="1282700"/>
                </a:lnTo>
                <a:lnTo>
                  <a:pt x="1929409" y="1295400"/>
                </a:lnTo>
                <a:lnTo>
                  <a:pt x="1904949" y="1295400"/>
                </a:lnTo>
                <a:lnTo>
                  <a:pt x="1892515" y="1308100"/>
                </a:lnTo>
                <a:lnTo>
                  <a:pt x="1853742" y="1308100"/>
                </a:lnTo>
                <a:lnTo>
                  <a:pt x="1839937" y="1320800"/>
                </a:lnTo>
                <a:lnTo>
                  <a:pt x="1792325" y="1333500"/>
                </a:lnTo>
                <a:lnTo>
                  <a:pt x="1755114" y="1333500"/>
                </a:lnTo>
                <a:lnTo>
                  <a:pt x="1737918" y="1346200"/>
                </a:lnTo>
                <a:lnTo>
                  <a:pt x="1676006" y="1346200"/>
                </a:lnTo>
                <a:lnTo>
                  <a:pt x="1667954" y="1358900"/>
                </a:lnTo>
                <a:lnTo>
                  <a:pt x="1595678" y="1358900"/>
                </a:lnTo>
                <a:lnTo>
                  <a:pt x="1580629" y="1365923"/>
                </a:lnTo>
                <a:lnTo>
                  <a:pt x="1580629" y="1384300"/>
                </a:lnTo>
                <a:lnTo>
                  <a:pt x="1580235" y="1397000"/>
                </a:lnTo>
                <a:lnTo>
                  <a:pt x="1578381" y="1397000"/>
                </a:lnTo>
                <a:lnTo>
                  <a:pt x="1578444" y="1384300"/>
                </a:lnTo>
                <a:lnTo>
                  <a:pt x="1580629" y="1384300"/>
                </a:lnTo>
                <a:lnTo>
                  <a:pt x="1580629" y="1365923"/>
                </a:lnTo>
                <a:lnTo>
                  <a:pt x="1568450" y="1371600"/>
                </a:lnTo>
                <a:lnTo>
                  <a:pt x="1514475" y="1371600"/>
                </a:lnTo>
                <a:lnTo>
                  <a:pt x="1502778" y="1384300"/>
                </a:lnTo>
                <a:lnTo>
                  <a:pt x="1377315" y="1384300"/>
                </a:lnTo>
                <a:lnTo>
                  <a:pt x="1364386" y="1397000"/>
                </a:lnTo>
                <a:lnTo>
                  <a:pt x="1105763" y="1397000"/>
                </a:lnTo>
                <a:lnTo>
                  <a:pt x="1080033" y="1409700"/>
                </a:lnTo>
                <a:lnTo>
                  <a:pt x="1047788" y="1409700"/>
                </a:lnTo>
                <a:lnTo>
                  <a:pt x="1041285" y="1397000"/>
                </a:lnTo>
                <a:lnTo>
                  <a:pt x="810933" y="1397000"/>
                </a:lnTo>
                <a:lnTo>
                  <a:pt x="799198" y="1384300"/>
                </a:lnTo>
                <a:lnTo>
                  <a:pt x="697064" y="1384300"/>
                </a:lnTo>
                <a:lnTo>
                  <a:pt x="679678" y="1371600"/>
                </a:lnTo>
                <a:lnTo>
                  <a:pt x="624662" y="1371600"/>
                </a:lnTo>
                <a:lnTo>
                  <a:pt x="616191" y="1358900"/>
                </a:lnTo>
                <a:lnTo>
                  <a:pt x="573125" y="1358900"/>
                </a:lnTo>
                <a:lnTo>
                  <a:pt x="554202" y="1346200"/>
                </a:lnTo>
                <a:lnTo>
                  <a:pt x="511352" y="1346200"/>
                </a:lnTo>
                <a:lnTo>
                  <a:pt x="483362" y="1333500"/>
                </a:lnTo>
                <a:lnTo>
                  <a:pt x="451980" y="1320800"/>
                </a:lnTo>
                <a:lnTo>
                  <a:pt x="425602" y="1320800"/>
                </a:lnTo>
                <a:lnTo>
                  <a:pt x="418807" y="1308100"/>
                </a:lnTo>
                <a:lnTo>
                  <a:pt x="392303" y="1308100"/>
                </a:lnTo>
                <a:lnTo>
                  <a:pt x="386156" y="1295400"/>
                </a:lnTo>
                <a:lnTo>
                  <a:pt x="373786" y="1295400"/>
                </a:lnTo>
                <a:lnTo>
                  <a:pt x="359105" y="1282700"/>
                </a:lnTo>
                <a:lnTo>
                  <a:pt x="329641" y="1270000"/>
                </a:lnTo>
                <a:lnTo>
                  <a:pt x="307708" y="1270000"/>
                </a:lnTo>
                <a:lnTo>
                  <a:pt x="300532" y="1257300"/>
                </a:lnTo>
                <a:lnTo>
                  <a:pt x="274040" y="1257300"/>
                </a:lnTo>
                <a:lnTo>
                  <a:pt x="268033" y="1244600"/>
                </a:lnTo>
                <a:lnTo>
                  <a:pt x="263258" y="1244600"/>
                </a:lnTo>
                <a:lnTo>
                  <a:pt x="245821" y="1231900"/>
                </a:lnTo>
                <a:lnTo>
                  <a:pt x="237070" y="1231900"/>
                </a:lnTo>
                <a:lnTo>
                  <a:pt x="228295" y="1219200"/>
                </a:lnTo>
                <a:lnTo>
                  <a:pt x="215341" y="1219200"/>
                </a:lnTo>
                <a:lnTo>
                  <a:pt x="208572" y="1206500"/>
                </a:lnTo>
                <a:lnTo>
                  <a:pt x="198589" y="1206500"/>
                </a:lnTo>
                <a:lnTo>
                  <a:pt x="186791" y="1193800"/>
                </a:lnTo>
                <a:lnTo>
                  <a:pt x="175958" y="1193800"/>
                </a:lnTo>
                <a:lnTo>
                  <a:pt x="165252" y="1181100"/>
                </a:lnTo>
                <a:lnTo>
                  <a:pt x="154813" y="1168400"/>
                </a:lnTo>
                <a:lnTo>
                  <a:pt x="146723" y="1168400"/>
                </a:lnTo>
                <a:lnTo>
                  <a:pt x="138912" y="1155700"/>
                </a:lnTo>
                <a:lnTo>
                  <a:pt x="131279" y="1143000"/>
                </a:lnTo>
                <a:lnTo>
                  <a:pt x="123761" y="1143000"/>
                </a:lnTo>
                <a:lnTo>
                  <a:pt x="118198" y="1130300"/>
                </a:lnTo>
                <a:lnTo>
                  <a:pt x="112788" y="1130300"/>
                </a:lnTo>
                <a:lnTo>
                  <a:pt x="107607" y="1117600"/>
                </a:lnTo>
                <a:lnTo>
                  <a:pt x="102768" y="1117600"/>
                </a:lnTo>
                <a:lnTo>
                  <a:pt x="95288" y="1104900"/>
                </a:lnTo>
                <a:lnTo>
                  <a:pt x="88011" y="1092200"/>
                </a:lnTo>
                <a:lnTo>
                  <a:pt x="80937" y="1079500"/>
                </a:lnTo>
                <a:lnTo>
                  <a:pt x="74091" y="1066800"/>
                </a:lnTo>
                <a:lnTo>
                  <a:pt x="66929" y="1054100"/>
                </a:lnTo>
                <a:lnTo>
                  <a:pt x="60312" y="1041400"/>
                </a:lnTo>
                <a:lnTo>
                  <a:pt x="54571" y="1028700"/>
                </a:lnTo>
                <a:lnTo>
                  <a:pt x="50063" y="1016000"/>
                </a:lnTo>
                <a:lnTo>
                  <a:pt x="45237" y="1003300"/>
                </a:lnTo>
                <a:lnTo>
                  <a:pt x="42964" y="990600"/>
                </a:lnTo>
                <a:lnTo>
                  <a:pt x="40970" y="977900"/>
                </a:lnTo>
                <a:lnTo>
                  <a:pt x="38544" y="965200"/>
                </a:lnTo>
                <a:lnTo>
                  <a:pt x="36258" y="952500"/>
                </a:lnTo>
                <a:lnTo>
                  <a:pt x="34340" y="952500"/>
                </a:lnTo>
                <a:lnTo>
                  <a:pt x="33058" y="939800"/>
                </a:lnTo>
                <a:lnTo>
                  <a:pt x="32461" y="927100"/>
                </a:lnTo>
                <a:lnTo>
                  <a:pt x="32461" y="901700"/>
                </a:lnTo>
                <a:lnTo>
                  <a:pt x="32677" y="889000"/>
                </a:lnTo>
                <a:lnTo>
                  <a:pt x="32715" y="876300"/>
                </a:lnTo>
                <a:lnTo>
                  <a:pt x="33096" y="863600"/>
                </a:lnTo>
                <a:lnTo>
                  <a:pt x="34505" y="838200"/>
                </a:lnTo>
                <a:lnTo>
                  <a:pt x="36753" y="825500"/>
                </a:lnTo>
                <a:lnTo>
                  <a:pt x="39624" y="812800"/>
                </a:lnTo>
                <a:lnTo>
                  <a:pt x="42138" y="800100"/>
                </a:lnTo>
                <a:lnTo>
                  <a:pt x="44818" y="787400"/>
                </a:lnTo>
                <a:lnTo>
                  <a:pt x="47701" y="774700"/>
                </a:lnTo>
                <a:lnTo>
                  <a:pt x="50850" y="749300"/>
                </a:lnTo>
                <a:lnTo>
                  <a:pt x="53162" y="749300"/>
                </a:lnTo>
                <a:lnTo>
                  <a:pt x="55803" y="736600"/>
                </a:lnTo>
                <a:lnTo>
                  <a:pt x="58864" y="723900"/>
                </a:lnTo>
                <a:lnTo>
                  <a:pt x="67068" y="711200"/>
                </a:lnTo>
                <a:lnTo>
                  <a:pt x="71437" y="698500"/>
                </a:lnTo>
                <a:lnTo>
                  <a:pt x="76263" y="685800"/>
                </a:lnTo>
                <a:lnTo>
                  <a:pt x="82283" y="673100"/>
                </a:lnTo>
                <a:lnTo>
                  <a:pt x="89623" y="660400"/>
                </a:lnTo>
                <a:lnTo>
                  <a:pt x="96608" y="647700"/>
                </a:lnTo>
                <a:lnTo>
                  <a:pt x="103632" y="647700"/>
                </a:lnTo>
                <a:lnTo>
                  <a:pt x="111137" y="635000"/>
                </a:lnTo>
                <a:lnTo>
                  <a:pt x="117881" y="622300"/>
                </a:lnTo>
                <a:lnTo>
                  <a:pt x="124752" y="609600"/>
                </a:lnTo>
                <a:lnTo>
                  <a:pt x="132168" y="596900"/>
                </a:lnTo>
                <a:lnTo>
                  <a:pt x="141338" y="596900"/>
                </a:lnTo>
                <a:lnTo>
                  <a:pt x="141668" y="584200"/>
                </a:lnTo>
                <a:lnTo>
                  <a:pt x="142341" y="584200"/>
                </a:lnTo>
                <a:lnTo>
                  <a:pt x="152679" y="571500"/>
                </a:lnTo>
                <a:lnTo>
                  <a:pt x="157886" y="571500"/>
                </a:lnTo>
                <a:lnTo>
                  <a:pt x="163169" y="558800"/>
                </a:lnTo>
                <a:lnTo>
                  <a:pt x="171983" y="558800"/>
                </a:lnTo>
                <a:lnTo>
                  <a:pt x="183362" y="546100"/>
                </a:lnTo>
                <a:lnTo>
                  <a:pt x="195922" y="533400"/>
                </a:lnTo>
                <a:lnTo>
                  <a:pt x="222389" y="508000"/>
                </a:lnTo>
                <a:lnTo>
                  <a:pt x="233908" y="495300"/>
                </a:lnTo>
                <a:lnTo>
                  <a:pt x="269608" y="457200"/>
                </a:lnTo>
                <a:lnTo>
                  <a:pt x="280263" y="457200"/>
                </a:lnTo>
                <a:lnTo>
                  <a:pt x="286169" y="444500"/>
                </a:lnTo>
                <a:lnTo>
                  <a:pt x="294157" y="444500"/>
                </a:lnTo>
                <a:lnTo>
                  <a:pt x="302272" y="431800"/>
                </a:lnTo>
                <a:lnTo>
                  <a:pt x="310426" y="431800"/>
                </a:lnTo>
                <a:lnTo>
                  <a:pt x="318554" y="419100"/>
                </a:lnTo>
                <a:lnTo>
                  <a:pt x="330339" y="419100"/>
                </a:lnTo>
                <a:lnTo>
                  <a:pt x="336410" y="406400"/>
                </a:lnTo>
                <a:lnTo>
                  <a:pt x="342480" y="406400"/>
                </a:lnTo>
                <a:lnTo>
                  <a:pt x="360768" y="393700"/>
                </a:lnTo>
                <a:lnTo>
                  <a:pt x="364921" y="393700"/>
                </a:lnTo>
                <a:lnTo>
                  <a:pt x="368846" y="381000"/>
                </a:lnTo>
                <a:lnTo>
                  <a:pt x="378663" y="381000"/>
                </a:lnTo>
                <a:lnTo>
                  <a:pt x="384251" y="368300"/>
                </a:lnTo>
                <a:lnTo>
                  <a:pt x="395452" y="368300"/>
                </a:lnTo>
                <a:lnTo>
                  <a:pt x="402869" y="355600"/>
                </a:lnTo>
                <a:lnTo>
                  <a:pt x="419823" y="355600"/>
                </a:lnTo>
                <a:lnTo>
                  <a:pt x="423697" y="342900"/>
                </a:lnTo>
                <a:lnTo>
                  <a:pt x="440080" y="342900"/>
                </a:lnTo>
                <a:lnTo>
                  <a:pt x="445693" y="330200"/>
                </a:lnTo>
                <a:lnTo>
                  <a:pt x="455714" y="330200"/>
                </a:lnTo>
                <a:lnTo>
                  <a:pt x="465518" y="317500"/>
                </a:lnTo>
                <a:lnTo>
                  <a:pt x="475272" y="317500"/>
                </a:lnTo>
                <a:lnTo>
                  <a:pt x="485165" y="304800"/>
                </a:lnTo>
                <a:lnTo>
                  <a:pt x="502640" y="304800"/>
                </a:lnTo>
                <a:lnTo>
                  <a:pt x="520407" y="292100"/>
                </a:lnTo>
                <a:lnTo>
                  <a:pt x="546582" y="279400"/>
                </a:lnTo>
                <a:lnTo>
                  <a:pt x="555269" y="266700"/>
                </a:lnTo>
                <a:lnTo>
                  <a:pt x="568299" y="266700"/>
                </a:lnTo>
                <a:lnTo>
                  <a:pt x="574916" y="254000"/>
                </a:lnTo>
                <a:lnTo>
                  <a:pt x="599630" y="254000"/>
                </a:lnTo>
                <a:lnTo>
                  <a:pt x="607860" y="241300"/>
                </a:lnTo>
                <a:lnTo>
                  <a:pt x="620890" y="241300"/>
                </a:lnTo>
                <a:lnTo>
                  <a:pt x="625335" y="228600"/>
                </a:lnTo>
                <a:lnTo>
                  <a:pt x="652551" y="228600"/>
                </a:lnTo>
                <a:lnTo>
                  <a:pt x="659282" y="215900"/>
                </a:lnTo>
                <a:lnTo>
                  <a:pt x="685165" y="215900"/>
                </a:lnTo>
                <a:lnTo>
                  <a:pt x="689940" y="203200"/>
                </a:lnTo>
                <a:lnTo>
                  <a:pt x="709193" y="203200"/>
                </a:lnTo>
                <a:lnTo>
                  <a:pt x="716800" y="190500"/>
                </a:lnTo>
                <a:lnTo>
                  <a:pt x="725131" y="190500"/>
                </a:lnTo>
                <a:lnTo>
                  <a:pt x="764032" y="177800"/>
                </a:lnTo>
                <a:lnTo>
                  <a:pt x="772845" y="177800"/>
                </a:lnTo>
                <a:lnTo>
                  <a:pt x="777341" y="165100"/>
                </a:lnTo>
                <a:lnTo>
                  <a:pt x="807593" y="165100"/>
                </a:lnTo>
                <a:lnTo>
                  <a:pt x="812990" y="152400"/>
                </a:lnTo>
                <a:lnTo>
                  <a:pt x="838428" y="152400"/>
                </a:lnTo>
                <a:lnTo>
                  <a:pt x="845413" y="139700"/>
                </a:lnTo>
                <a:lnTo>
                  <a:pt x="876134" y="139700"/>
                </a:lnTo>
                <a:lnTo>
                  <a:pt x="879398" y="127000"/>
                </a:lnTo>
                <a:lnTo>
                  <a:pt x="919187" y="127000"/>
                </a:lnTo>
                <a:lnTo>
                  <a:pt x="924077" y="114300"/>
                </a:lnTo>
                <a:lnTo>
                  <a:pt x="962507" y="114300"/>
                </a:lnTo>
                <a:lnTo>
                  <a:pt x="970026" y="101600"/>
                </a:lnTo>
                <a:lnTo>
                  <a:pt x="1008900" y="101600"/>
                </a:lnTo>
                <a:lnTo>
                  <a:pt x="1017765" y="88900"/>
                </a:lnTo>
                <a:lnTo>
                  <a:pt x="1044092" y="88900"/>
                </a:lnTo>
                <a:lnTo>
                  <a:pt x="1050607" y="76200"/>
                </a:lnTo>
                <a:lnTo>
                  <a:pt x="1105344" y="76200"/>
                </a:lnTo>
                <a:lnTo>
                  <a:pt x="1112012" y="63500"/>
                </a:lnTo>
                <a:lnTo>
                  <a:pt x="1166406" y="63500"/>
                </a:lnTo>
                <a:lnTo>
                  <a:pt x="1173429" y="50800"/>
                </a:lnTo>
                <a:lnTo>
                  <a:pt x="1228763" y="50800"/>
                </a:lnTo>
                <a:lnTo>
                  <a:pt x="1248549" y="38100"/>
                </a:lnTo>
                <a:lnTo>
                  <a:pt x="1343037" y="38100"/>
                </a:lnTo>
                <a:lnTo>
                  <a:pt x="1352435" y="25400"/>
                </a:lnTo>
                <a:lnTo>
                  <a:pt x="1581962" y="25400"/>
                </a:lnTo>
                <a:lnTo>
                  <a:pt x="1589189" y="12700"/>
                </a:lnTo>
                <a:lnTo>
                  <a:pt x="1596326" y="25400"/>
                </a:lnTo>
                <a:lnTo>
                  <a:pt x="1694586" y="25400"/>
                </a:lnTo>
                <a:lnTo>
                  <a:pt x="1681746" y="12700"/>
                </a:lnTo>
                <a:lnTo>
                  <a:pt x="1647240" y="12700"/>
                </a:lnTo>
                <a:lnTo>
                  <a:pt x="1638274" y="0"/>
                </a:lnTo>
                <a:lnTo>
                  <a:pt x="1292326" y="0"/>
                </a:lnTo>
                <a:lnTo>
                  <a:pt x="1281849" y="12700"/>
                </a:lnTo>
                <a:lnTo>
                  <a:pt x="1246009" y="12700"/>
                </a:lnTo>
                <a:lnTo>
                  <a:pt x="1246174" y="0"/>
                </a:lnTo>
                <a:lnTo>
                  <a:pt x="1244384" y="0"/>
                </a:lnTo>
                <a:lnTo>
                  <a:pt x="1242758" y="12700"/>
                </a:lnTo>
                <a:lnTo>
                  <a:pt x="1219568" y="12700"/>
                </a:lnTo>
                <a:lnTo>
                  <a:pt x="1213167" y="25400"/>
                </a:lnTo>
                <a:lnTo>
                  <a:pt x="1139977" y="25400"/>
                </a:lnTo>
                <a:lnTo>
                  <a:pt x="1129703" y="38100"/>
                </a:lnTo>
                <a:lnTo>
                  <a:pt x="1086078" y="38100"/>
                </a:lnTo>
                <a:lnTo>
                  <a:pt x="1075842" y="50800"/>
                </a:lnTo>
                <a:lnTo>
                  <a:pt x="1034999" y="50800"/>
                </a:lnTo>
                <a:lnTo>
                  <a:pt x="1024864" y="63500"/>
                </a:lnTo>
                <a:lnTo>
                  <a:pt x="991298" y="63500"/>
                </a:lnTo>
                <a:lnTo>
                  <a:pt x="978001" y="76200"/>
                </a:lnTo>
                <a:lnTo>
                  <a:pt x="942695" y="76200"/>
                </a:lnTo>
                <a:lnTo>
                  <a:pt x="934021" y="88900"/>
                </a:lnTo>
                <a:lnTo>
                  <a:pt x="896366" y="88900"/>
                </a:lnTo>
                <a:lnTo>
                  <a:pt x="886231" y="101600"/>
                </a:lnTo>
                <a:lnTo>
                  <a:pt x="859142" y="101600"/>
                </a:lnTo>
                <a:lnTo>
                  <a:pt x="842124" y="114300"/>
                </a:lnTo>
                <a:lnTo>
                  <a:pt x="825131" y="114300"/>
                </a:lnTo>
                <a:lnTo>
                  <a:pt x="805472" y="127000"/>
                </a:lnTo>
                <a:lnTo>
                  <a:pt x="787298" y="127000"/>
                </a:lnTo>
                <a:lnTo>
                  <a:pt x="780961" y="139700"/>
                </a:lnTo>
                <a:lnTo>
                  <a:pt x="759206" y="139700"/>
                </a:lnTo>
                <a:lnTo>
                  <a:pt x="728446" y="152400"/>
                </a:lnTo>
                <a:lnTo>
                  <a:pt x="713130" y="165100"/>
                </a:lnTo>
                <a:lnTo>
                  <a:pt x="700468" y="165100"/>
                </a:lnTo>
                <a:lnTo>
                  <a:pt x="675284" y="177800"/>
                </a:lnTo>
                <a:lnTo>
                  <a:pt x="662660" y="177800"/>
                </a:lnTo>
                <a:lnTo>
                  <a:pt x="658952" y="190500"/>
                </a:lnTo>
                <a:lnTo>
                  <a:pt x="654862" y="190500"/>
                </a:lnTo>
                <a:lnTo>
                  <a:pt x="652437" y="177800"/>
                </a:lnTo>
                <a:lnTo>
                  <a:pt x="649465" y="177800"/>
                </a:lnTo>
                <a:lnTo>
                  <a:pt x="651764" y="190500"/>
                </a:lnTo>
                <a:lnTo>
                  <a:pt x="637959" y="190500"/>
                </a:lnTo>
                <a:lnTo>
                  <a:pt x="624878" y="203200"/>
                </a:lnTo>
                <a:lnTo>
                  <a:pt x="610844" y="203200"/>
                </a:lnTo>
                <a:lnTo>
                  <a:pt x="603846" y="215900"/>
                </a:lnTo>
                <a:lnTo>
                  <a:pt x="582891" y="215900"/>
                </a:lnTo>
                <a:lnTo>
                  <a:pt x="577837" y="228600"/>
                </a:lnTo>
                <a:lnTo>
                  <a:pt x="575195" y="228600"/>
                </a:lnTo>
                <a:lnTo>
                  <a:pt x="573290" y="215900"/>
                </a:lnTo>
                <a:lnTo>
                  <a:pt x="571779" y="215900"/>
                </a:lnTo>
                <a:lnTo>
                  <a:pt x="568909" y="203200"/>
                </a:lnTo>
                <a:lnTo>
                  <a:pt x="562686" y="203200"/>
                </a:lnTo>
                <a:lnTo>
                  <a:pt x="565150" y="215900"/>
                </a:lnTo>
                <a:lnTo>
                  <a:pt x="566496" y="215900"/>
                </a:lnTo>
                <a:lnTo>
                  <a:pt x="573455" y="228600"/>
                </a:lnTo>
                <a:lnTo>
                  <a:pt x="558025" y="228600"/>
                </a:lnTo>
                <a:lnTo>
                  <a:pt x="553135" y="241300"/>
                </a:lnTo>
                <a:lnTo>
                  <a:pt x="541083" y="241300"/>
                </a:lnTo>
                <a:lnTo>
                  <a:pt x="517055" y="254000"/>
                </a:lnTo>
                <a:lnTo>
                  <a:pt x="505028" y="266700"/>
                </a:lnTo>
                <a:lnTo>
                  <a:pt x="496938" y="266700"/>
                </a:lnTo>
                <a:lnTo>
                  <a:pt x="488784" y="279400"/>
                </a:lnTo>
                <a:lnTo>
                  <a:pt x="472592" y="279400"/>
                </a:lnTo>
                <a:lnTo>
                  <a:pt x="463232" y="292100"/>
                </a:lnTo>
                <a:lnTo>
                  <a:pt x="453936" y="292100"/>
                </a:lnTo>
                <a:lnTo>
                  <a:pt x="435368" y="304800"/>
                </a:lnTo>
                <a:lnTo>
                  <a:pt x="430149" y="304800"/>
                </a:lnTo>
                <a:lnTo>
                  <a:pt x="424929" y="317500"/>
                </a:lnTo>
                <a:lnTo>
                  <a:pt x="409486" y="317500"/>
                </a:lnTo>
                <a:lnTo>
                  <a:pt x="388886" y="330200"/>
                </a:lnTo>
                <a:lnTo>
                  <a:pt x="378561" y="342900"/>
                </a:lnTo>
                <a:lnTo>
                  <a:pt x="370700" y="342900"/>
                </a:lnTo>
                <a:lnTo>
                  <a:pt x="362813" y="355600"/>
                </a:lnTo>
                <a:lnTo>
                  <a:pt x="354977" y="355600"/>
                </a:lnTo>
                <a:lnTo>
                  <a:pt x="347243" y="368300"/>
                </a:lnTo>
                <a:lnTo>
                  <a:pt x="338493" y="368300"/>
                </a:lnTo>
                <a:lnTo>
                  <a:pt x="329831" y="381000"/>
                </a:lnTo>
                <a:lnTo>
                  <a:pt x="312597" y="393700"/>
                </a:lnTo>
                <a:lnTo>
                  <a:pt x="303796" y="393700"/>
                </a:lnTo>
                <a:lnTo>
                  <a:pt x="294944" y="406400"/>
                </a:lnTo>
                <a:lnTo>
                  <a:pt x="286194" y="406400"/>
                </a:lnTo>
                <a:lnTo>
                  <a:pt x="277634" y="419100"/>
                </a:lnTo>
                <a:lnTo>
                  <a:pt x="267855" y="419100"/>
                </a:lnTo>
                <a:lnTo>
                  <a:pt x="248704" y="444500"/>
                </a:lnTo>
                <a:lnTo>
                  <a:pt x="239128" y="444500"/>
                </a:lnTo>
                <a:lnTo>
                  <a:pt x="206349" y="482600"/>
                </a:lnTo>
                <a:lnTo>
                  <a:pt x="195681" y="482600"/>
                </a:lnTo>
                <a:lnTo>
                  <a:pt x="187299" y="495300"/>
                </a:lnTo>
                <a:lnTo>
                  <a:pt x="179184" y="508000"/>
                </a:lnTo>
                <a:lnTo>
                  <a:pt x="171145" y="508000"/>
                </a:lnTo>
                <a:lnTo>
                  <a:pt x="163055" y="520700"/>
                </a:lnTo>
                <a:lnTo>
                  <a:pt x="158686" y="520700"/>
                </a:lnTo>
                <a:lnTo>
                  <a:pt x="153962" y="533400"/>
                </a:lnTo>
                <a:lnTo>
                  <a:pt x="149809" y="533400"/>
                </a:lnTo>
                <a:lnTo>
                  <a:pt x="144665" y="546100"/>
                </a:lnTo>
                <a:lnTo>
                  <a:pt x="139598" y="546100"/>
                </a:lnTo>
                <a:lnTo>
                  <a:pt x="134607" y="558800"/>
                </a:lnTo>
                <a:lnTo>
                  <a:pt x="129717" y="558800"/>
                </a:lnTo>
                <a:lnTo>
                  <a:pt x="122288" y="571500"/>
                </a:lnTo>
                <a:lnTo>
                  <a:pt x="114909" y="584200"/>
                </a:lnTo>
                <a:lnTo>
                  <a:pt x="107594" y="584200"/>
                </a:lnTo>
                <a:lnTo>
                  <a:pt x="100355" y="596900"/>
                </a:lnTo>
                <a:lnTo>
                  <a:pt x="93383" y="609600"/>
                </a:lnTo>
                <a:lnTo>
                  <a:pt x="86499" y="622300"/>
                </a:lnTo>
                <a:lnTo>
                  <a:pt x="79667" y="622300"/>
                </a:lnTo>
                <a:lnTo>
                  <a:pt x="69710" y="647700"/>
                </a:lnTo>
                <a:lnTo>
                  <a:pt x="63982" y="647700"/>
                </a:lnTo>
                <a:lnTo>
                  <a:pt x="61429" y="660400"/>
                </a:lnTo>
                <a:lnTo>
                  <a:pt x="59093" y="660400"/>
                </a:lnTo>
                <a:lnTo>
                  <a:pt x="56794" y="673100"/>
                </a:lnTo>
                <a:lnTo>
                  <a:pt x="54330" y="673100"/>
                </a:lnTo>
                <a:lnTo>
                  <a:pt x="48145" y="685800"/>
                </a:lnTo>
                <a:lnTo>
                  <a:pt x="41770" y="698500"/>
                </a:lnTo>
                <a:lnTo>
                  <a:pt x="35687" y="711200"/>
                </a:lnTo>
                <a:lnTo>
                  <a:pt x="30353" y="723900"/>
                </a:lnTo>
                <a:lnTo>
                  <a:pt x="23241" y="749300"/>
                </a:lnTo>
                <a:lnTo>
                  <a:pt x="16954" y="774700"/>
                </a:lnTo>
                <a:lnTo>
                  <a:pt x="11874" y="800100"/>
                </a:lnTo>
                <a:lnTo>
                  <a:pt x="8356" y="812800"/>
                </a:lnTo>
                <a:lnTo>
                  <a:pt x="6223" y="838200"/>
                </a:lnTo>
                <a:lnTo>
                  <a:pt x="3873" y="850900"/>
                </a:lnTo>
                <a:lnTo>
                  <a:pt x="1854" y="863600"/>
                </a:lnTo>
                <a:lnTo>
                  <a:pt x="660" y="889000"/>
                </a:lnTo>
                <a:lnTo>
                  <a:pt x="0" y="901700"/>
                </a:lnTo>
                <a:lnTo>
                  <a:pt x="38" y="927100"/>
                </a:lnTo>
                <a:lnTo>
                  <a:pt x="4368" y="977900"/>
                </a:lnTo>
                <a:lnTo>
                  <a:pt x="12128" y="1016000"/>
                </a:lnTo>
                <a:lnTo>
                  <a:pt x="23520" y="1054100"/>
                </a:lnTo>
                <a:lnTo>
                  <a:pt x="28397" y="1066800"/>
                </a:lnTo>
                <a:lnTo>
                  <a:pt x="33553" y="1066800"/>
                </a:lnTo>
                <a:lnTo>
                  <a:pt x="41262" y="1092200"/>
                </a:lnTo>
                <a:lnTo>
                  <a:pt x="49250" y="1104900"/>
                </a:lnTo>
                <a:lnTo>
                  <a:pt x="57899" y="1117600"/>
                </a:lnTo>
                <a:lnTo>
                  <a:pt x="67627" y="1130300"/>
                </a:lnTo>
                <a:lnTo>
                  <a:pt x="74371" y="1143000"/>
                </a:lnTo>
                <a:lnTo>
                  <a:pt x="81000" y="1155700"/>
                </a:lnTo>
                <a:lnTo>
                  <a:pt x="88049" y="1155700"/>
                </a:lnTo>
                <a:lnTo>
                  <a:pt x="95986" y="1168400"/>
                </a:lnTo>
                <a:lnTo>
                  <a:pt x="100749" y="1168400"/>
                </a:lnTo>
                <a:lnTo>
                  <a:pt x="105181" y="1181100"/>
                </a:lnTo>
                <a:lnTo>
                  <a:pt x="109791" y="1181100"/>
                </a:lnTo>
                <a:lnTo>
                  <a:pt x="125691" y="1193800"/>
                </a:lnTo>
                <a:lnTo>
                  <a:pt x="133692" y="1206500"/>
                </a:lnTo>
                <a:lnTo>
                  <a:pt x="141846" y="1219200"/>
                </a:lnTo>
                <a:lnTo>
                  <a:pt x="153289" y="1219200"/>
                </a:lnTo>
                <a:lnTo>
                  <a:pt x="165646" y="1231900"/>
                </a:lnTo>
                <a:lnTo>
                  <a:pt x="172097" y="1231900"/>
                </a:lnTo>
                <a:lnTo>
                  <a:pt x="178841" y="1244600"/>
                </a:lnTo>
                <a:lnTo>
                  <a:pt x="198272" y="1257300"/>
                </a:lnTo>
                <a:lnTo>
                  <a:pt x="208076" y="1257300"/>
                </a:lnTo>
                <a:lnTo>
                  <a:pt x="218020" y="1270000"/>
                </a:lnTo>
                <a:lnTo>
                  <a:pt x="227634" y="1270000"/>
                </a:lnTo>
                <a:lnTo>
                  <a:pt x="237388" y="1282700"/>
                </a:lnTo>
                <a:lnTo>
                  <a:pt x="256971" y="1282700"/>
                </a:lnTo>
                <a:lnTo>
                  <a:pt x="266674" y="1295400"/>
                </a:lnTo>
                <a:lnTo>
                  <a:pt x="276339" y="1295400"/>
                </a:lnTo>
                <a:lnTo>
                  <a:pt x="286092" y="1308100"/>
                </a:lnTo>
                <a:lnTo>
                  <a:pt x="296049" y="1308100"/>
                </a:lnTo>
                <a:lnTo>
                  <a:pt x="310184" y="1320800"/>
                </a:lnTo>
                <a:lnTo>
                  <a:pt x="324485" y="1320800"/>
                </a:lnTo>
                <a:lnTo>
                  <a:pt x="338836" y="1333500"/>
                </a:lnTo>
                <a:lnTo>
                  <a:pt x="364477" y="1333500"/>
                </a:lnTo>
                <a:lnTo>
                  <a:pt x="370535" y="1346200"/>
                </a:lnTo>
                <a:lnTo>
                  <a:pt x="400710" y="1346200"/>
                </a:lnTo>
                <a:lnTo>
                  <a:pt x="415861" y="1358900"/>
                </a:lnTo>
                <a:lnTo>
                  <a:pt x="445871" y="1358900"/>
                </a:lnTo>
                <a:lnTo>
                  <a:pt x="452945" y="1371600"/>
                </a:lnTo>
                <a:lnTo>
                  <a:pt x="485660" y="1371600"/>
                </a:lnTo>
                <a:lnTo>
                  <a:pt x="497268" y="1384300"/>
                </a:lnTo>
                <a:lnTo>
                  <a:pt x="530301" y="1384300"/>
                </a:lnTo>
                <a:lnTo>
                  <a:pt x="540296" y="1397000"/>
                </a:lnTo>
                <a:lnTo>
                  <a:pt x="590689" y="1397000"/>
                </a:lnTo>
                <a:lnTo>
                  <a:pt x="597585" y="1409700"/>
                </a:lnTo>
                <a:lnTo>
                  <a:pt x="672960" y="1409700"/>
                </a:lnTo>
                <a:lnTo>
                  <a:pt x="683031" y="1422400"/>
                </a:lnTo>
                <a:lnTo>
                  <a:pt x="741184" y="1422400"/>
                </a:lnTo>
                <a:lnTo>
                  <a:pt x="748499" y="1435100"/>
                </a:lnTo>
                <a:lnTo>
                  <a:pt x="885228" y="1435100"/>
                </a:lnTo>
                <a:lnTo>
                  <a:pt x="898867" y="1447800"/>
                </a:lnTo>
                <a:lnTo>
                  <a:pt x="1167333" y="1447800"/>
                </a:lnTo>
                <a:lnTo>
                  <a:pt x="1195793" y="1435100"/>
                </a:lnTo>
                <a:lnTo>
                  <a:pt x="1368691" y="1435100"/>
                </a:lnTo>
                <a:lnTo>
                  <a:pt x="1421993" y="1422400"/>
                </a:lnTo>
                <a:lnTo>
                  <a:pt x="1511554" y="1422400"/>
                </a:lnTo>
                <a:lnTo>
                  <a:pt x="1518031" y="1409700"/>
                </a:lnTo>
                <a:lnTo>
                  <a:pt x="1601114" y="1409700"/>
                </a:lnTo>
                <a:lnTo>
                  <a:pt x="1610575" y="1397000"/>
                </a:lnTo>
                <a:lnTo>
                  <a:pt x="1675422" y="1397000"/>
                </a:lnTo>
                <a:lnTo>
                  <a:pt x="1687563" y="1384300"/>
                </a:lnTo>
                <a:lnTo>
                  <a:pt x="1736725" y="1384300"/>
                </a:lnTo>
                <a:lnTo>
                  <a:pt x="1752904" y="1371600"/>
                </a:lnTo>
                <a:lnTo>
                  <a:pt x="1790255" y="1371600"/>
                </a:lnTo>
                <a:lnTo>
                  <a:pt x="1802079" y="1358900"/>
                </a:lnTo>
                <a:lnTo>
                  <a:pt x="1851025" y="1358900"/>
                </a:lnTo>
                <a:lnTo>
                  <a:pt x="1862035" y="1346200"/>
                </a:lnTo>
                <a:lnTo>
                  <a:pt x="1897341" y="1346200"/>
                </a:lnTo>
                <a:lnTo>
                  <a:pt x="1903349" y="1333500"/>
                </a:lnTo>
                <a:lnTo>
                  <a:pt x="1937143" y="1333500"/>
                </a:lnTo>
                <a:lnTo>
                  <a:pt x="1942134" y="1320800"/>
                </a:lnTo>
                <a:lnTo>
                  <a:pt x="1982216" y="1320800"/>
                </a:lnTo>
                <a:lnTo>
                  <a:pt x="1988731" y="1308100"/>
                </a:lnTo>
                <a:lnTo>
                  <a:pt x="2017014" y="1308100"/>
                </a:lnTo>
                <a:lnTo>
                  <a:pt x="2032825" y="1295400"/>
                </a:lnTo>
                <a:lnTo>
                  <a:pt x="2048129" y="1295400"/>
                </a:lnTo>
                <a:lnTo>
                  <a:pt x="2062035" y="1282700"/>
                </a:lnTo>
                <a:lnTo>
                  <a:pt x="2076589" y="1282700"/>
                </a:lnTo>
                <a:lnTo>
                  <a:pt x="2085721" y="1270000"/>
                </a:lnTo>
                <a:lnTo>
                  <a:pt x="2103577" y="1270000"/>
                </a:lnTo>
                <a:lnTo>
                  <a:pt x="2120442" y="1257300"/>
                </a:lnTo>
                <a:lnTo>
                  <a:pt x="2137194" y="1257300"/>
                </a:lnTo>
                <a:lnTo>
                  <a:pt x="2170887" y="1231900"/>
                </a:lnTo>
                <a:lnTo>
                  <a:pt x="2183219" y="1231900"/>
                </a:lnTo>
                <a:lnTo>
                  <a:pt x="2195144" y="1219200"/>
                </a:lnTo>
                <a:lnTo>
                  <a:pt x="2207222" y="1219200"/>
                </a:lnTo>
                <a:lnTo>
                  <a:pt x="2219998" y="1206500"/>
                </a:lnTo>
                <a:lnTo>
                  <a:pt x="2238083" y="1206500"/>
                </a:lnTo>
                <a:lnTo>
                  <a:pt x="2244712" y="1193800"/>
                </a:lnTo>
                <a:lnTo>
                  <a:pt x="2257666" y="1193800"/>
                </a:lnTo>
                <a:lnTo>
                  <a:pt x="2264181" y="1181100"/>
                </a:lnTo>
                <a:lnTo>
                  <a:pt x="2276945" y="1181100"/>
                </a:lnTo>
                <a:lnTo>
                  <a:pt x="2289632" y="1168400"/>
                </a:lnTo>
                <a:lnTo>
                  <a:pt x="2302141" y="1168400"/>
                </a:lnTo>
                <a:lnTo>
                  <a:pt x="2314359" y="1155700"/>
                </a:lnTo>
                <a:lnTo>
                  <a:pt x="2363114" y="1117600"/>
                </a:lnTo>
                <a:lnTo>
                  <a:pt x="2379027" y="1104900"/>
                </a:lnTo>
                <a:lnTo>
                  <a:pt x="2391156" y="1104900"/>
                </a:lnTo>
                <a:lnTo>
                  <a:pt x="2400554" y="1092200"/>
                </a:lnTo>
                <a:lnTo>
                  <a:pt x="2409545" y="1092200"/>
                </a:lnTo>
                <a:lnTo>
                  <a:pt x="2418257" y="1079500"/>
                </a:lnTo>
                <a:lnTo>
                  <a:pt x="2426805" y="1079500"/>
                </a:lnTo>
                <a:lnTo>
                  <a:pt x="2438196" y="1066800"/>
                </a:lnTo>
                <a:lnTo>
                  <a:pt x="2449411" y="1054100"/>
                </a:lnTo>
                <a:lnTo>
                  <a:pt x="2460523" y="1041400"/>
                </a:lnTo>
                <a:lnTo>
                  <a:pt x="2474010" y="1028700"/>
                </a:lnTo>
                <a:lnTo>
                  <a:pt x="2477490" y="1028700"/>
                </a:lnTo>
                <a:lnTo>
                  <a:pt x="2485580" y="1016000"/>
                </a:lnTo>
                <a:lnTo>
                  <a:pt x="2493772" y="1003300"/>
                </a:lnTo>
                <a:lnTo>
                  <a:pt x="2501938" y="1003300"/>
                </a:lnTo>
                <a:lnTo>
                  <a:pt x="2509939" y="990600"/>
                </a:lnTo>
                <a:lnTo>
                  <a:pt x="2515489" y="990600"/>
                </a:lnTo>
                <a:lnTo>
                  <a:pt x="2520772" y="977900"/>
                </a:lnTo>
                <a:lnTo>
                  <a:pt x="2524595" y="977900"/>
                </a:lnTo>
                <a:lnTo>
                  <a:pt x="2529649" y="965200"/>
                </a:lnTo>
                <a:lnTo>
                  <a:pt x="2535313" y="952500"/>
                </a:lnTo>
                <a:lnTo>
                  <a:pt x="2541359" y="952500"/>
                </a:lnTo>
                <a:lnTo>
                  <a:pt x="2547543" y="939800"/>
                </a:lnTo>
                <a:lnTo>
                  <a:pt x="2576601" y="901700"/>
                </a:lnTo>
                <a:lnTo>
                  <a:pt x="2590114" y="876300"/>
                </a:lnTo>
                <a:lnTo>
                  <a:pt x="2595194" y="876300"/>
                </a:lnTo>
                <a:lnTo>
                  <a:pt x="2599867" y="863600"/>
                </a:lnTo>
                <a:lnTo>
                  <a:pt x="2603855" y="850900"/>
                </a:lnTo>
                <a:lnTo>
                  <a:pt x="2609215" y="838200"/>
                </a:lnTo>
                <a:lnTo>
                  <a:pt x="2614117" y="825500"/>
                </a:lnTo>
                <a:lnTo>
                  <a:pt x="2618790" y="800100"/>
                </a:lnTo>
                <a:lnTo>
                  <a:pt x="2623502" y="787400"/>
                </a:lnTo>
                <a:lnTo>
                  <a:pt x="2625598" y="787400"/>
                </a:lnTo>
                <a:lnTo>
                  <a:pt x="2627211" y="774700"/>
                </a:lnTo>
                <a:lnTo>
                  <a:pt x="2627680" y="774700"/>
                </a:lnTo>
                <a:lnTo>
                  <a:pt x="2626309" y="762000"/>
                </a:lnTo>
                <a:lnTo>
                  <a:pt x="2626868" y="762000"/>
                </a:lnTo>
                <a:lnTo>
                  <a:pt x="2630424" y="749300"/>
                </a:lnTo>
                <a:lnTo>
                  <a:pt x="2632125" y="736600"/>
                </a:lnTo>
                <a:lnTo>
                  <a:pt x="2632722" y="736600"/>
                </a:lnTo>
                <a:lnTo>
                  <a:pt x="2632926" y="723900"/>
                </a:lnTo>
                <a:lnTo>
                  <a:pt x="2633205" y="711200"/>
                </a:lnTo>
                <a:lnTo>
                  <a:pt x="2632811" y="711200"/>
                </a:lnTo>
                <a:lnTo>
                  <a:pt x="2633154" y="698500"/>
                </a:lnTo>
                <a:lnTo>
                  <a:pt x="2634615" y="685800"/>
                </a:lnTo>
                <a:close/>
              </a:path>
            </a:pathLst>
          </a:custGeom>
          <a:solidFill>
            <a:srgbClr val="000000"/>
          </a:solidFill>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810448" y="687306"/>
              <a:ext cx="16773524" cy="8753474"/>
            </a:xfrm>
            <a:prstGeom prst="rect">
              <a:avLst/>
            </a:prstGeom>
          </p:spPr>
        </p:pic>
      </p:grpSp>
      <p:sp>
        <p:nvSpPr>
          <p:cNvPr id="5" name="object 5"/>
          <p:cNvSpPr/>
          <p:nvPr/>
        </p:nvSpPr>
        <p:spPr>
          <a:xfrm>
            <a:off x="11330318" y="6643598"/>
            <a:ext cx="2634615" cy="1447800"/>
          </a:xfrm>
          <a:custGeom>
            <a:avLst/>
            <a:gdLst/>
            <a:ahLst/>
            <a:cxnLst/>
            <a:rect l="l" t="t" r="r" b="b"/>
            <a:pathLst>
              <a:path w="2634615" h="1447800">
                <a:moveTo>
                  <a:pt x="461302" y="617397"/>
                </a:moveTo>
                <a:lnTo>
                  <a:pt x="459232" y="614984"/>
                </a:lnTo>
                <a:lnTo>
                  <a:pt x="457492" y="613740"/>
                </a:lnTo>
                <a:lnTo>
                  <a:pt x="456361" y="614641"/>
                </a:lnTo>
                <a:lnTo>
                  <a:pt x="455472" y="616445"/>
                </a:lnTo>
                <a:lnTo>
                  <a:pt x="457428" y="616788"/>
                </a:lnTo>
                <a:lnTo>
                  <a:pt x="459346" y="617067"/>
                </a:lnTo>
                <a:lnTo>
                  <a:pt x="461302" y="617397"/>
                </a:lnTo>
                <a:close/>
              </a:path>
              <a:path w="2634615" h="1447800">
                <a:moveTo>
                  <a:pt x="470738" y="952906"/>
                </a:moveTo>
                <a:lnTo>
                  <a:pt x="466191" y="953922"/>
                </a:lnTo>
                <a:lnTo>
                  <a:pt x="467588" y="955217"/>
                </a:lnTo>
                <a:lnTo>
                  <a:pt x="468655" y="955548"/>
                </a:lnTo>
                <a:lnTo>
                  <a:pt x="469607" y="954430"/>
                </a:lnTo>
                <a:lnTo>
                  <a:pt x="470179" y="953693"/>
                </a:lnTo>
                <a:lnTo>
                  <a:pt x="470738" y="952906"/>
                </a:lnTo>
                <a:close/>
              </a:path>
              <a:path w="2634615" h="1447800">
                <a:moveTo>
                  <a:pt x="575881" y="1345463"/>
                </a:moveTo>
                <a:lnTo>
                  <a:pt x="574471" y="1347254"/>
                </a:lnTo>
                <a:lnTo>
                  <a:pt x="573074" y="1349121"/>
                </a:lnTo>
                <a:lnTo>
                  <a:pt x="571715" y="1350975"/>
                </a:lnTo>
                <a:lnTo>
                  <a:pt x="571106" y="1351762"/>
                </a:lnTo>
                <a:lnTo>
                  <a:pt x="571665" y="1354289"/>
                </a:lnTo>
                <a:lnTo>
                  <a:pt x="572287" y="1356487"/>
                </a:lnTo>
                <a:lnTo>
                  <a:pt x="572846" y="1358684"/>
                </a:lnTo>
                <a:lnTo>
                  <a:pt x="573570" y="1356766"/>
                </a:lnTo>
                <a:lnTo>
                  <a:pt x="574357" y="1354797"/>
                </a:lnTo>
                <a:lnTo>
                  <a:pt x="575487" y="1352550"/>
                </a:lnTo>
                <a:lnTo>
                  <a:pt x="575818" y="1349959"/>
                </a:lnTo>
                <a:lnTo>
                  <a:pt x="575818" y="1347711"/>
                </a:lnTo>
                <a:lnTo>
                  <a:pt x="575881" y="1345463"/>
                </a:lnTo>
                <a:close/>
              </a:path>
              <a:path w="2634615" h="1447800">
                <a:moveTo>
                  <a:pt x="1125829" y="1104061"/>
                </a:moveTo>
                <a:lnTo>
                  <a:pt x="1125435" y="1102880"/>
                </a:lnTo>
                <a:lnTo>
                  <a:pt x="1124140" y="1103617"/>
                </a:lnTo>
                <a:lnTo>
                  <a:pt x="1122908" y="1105077"/>
                </a:lnTo>
                <a:lnTo>
                  <a:pt x="1123696" y="1105535"/>
                </a:lnTo>
                <a:lnTo>
                  <a:pt x="1124419" y="1106030"/>
                </a:lnTo>
                <a:lnTo>
                  <a:pt x="1125207" y="1106487"/>
                </a:lnTo>
                <a:lnTo>
                  <a:pt x="1125486" y="1105306"/>
                </a:lnTo>
                <a:lnTo>
                  <a:pt x="1125829" y="1104061"/>
                </a:lnTo>
                <a:close/>
              </a:path>
              <a:path w="2634615" h="1447800">
                <a:moveTo>
                  <a:pt x="1309268" y="1391361"/>
                </a:moveTo>
                <a:lnTo>
                  <a:pt x="1306080" y="1386243"/>
                </a:lnTo>
                <a:lnTo>
                  <a:pt x="1305229" y="1385620"/>
                </a:lnTo>
                <a:lnTo>
                  <a:pt x="1304505" y="1384896"/>
                </a:lnTo>
                <a:lnTo>
                  <a:pt x="1303883" y="1385963"/>
                </a:lnTo>
                <a:lnTo>
                  <a:pt x="1302651" y="1387030"/>
                </a:lnTo>
                <a:lnTo>
                  <a:pt x="1302816" y="1390802"/>
                </a:lnTo>
                <a:lnTo>
                  <a:pt x="1303489" y="1393558"/>
                </a:lnTo>
                <a:lnTo>
                  <a:pt x="1304277" y="1396593"/>
                </a:lnTo>
                <a:lnTo>
                  <a:pt x="1308315" y="1395920"/>
                </a:lnTo>
                <a:lnTo>
                  <a:pt x="1309268" y="1391361"/>
                </a:lnTo>
                <a:close/>
              </a:path>
              <a:path w="2634615" h="1447800">
                <a:moveTo>
                  <a:pt x="1700085" y="23456"/>
                </a:moveTo>
                <a:lnTo>
                  <a:pt x="1699920" y="22834"/>
                </a:lnTo>
                <a:lnTo>
                  <a:pt x="1699691" y="22275"/>
                </a:lnTo>
                <a:lnTo>
                  <a:pt x="1699526" y="21717"/>
                </a:lnTo>
                <a:lnTo>
                  <a:pt x="1697888" y="22326"/>
                </a:lnTo>
                <a:lnTo>
                  <a:pt x="1696326" y="22999"/>
                </a:lnTo>
                <a:lnTo>
                  <a:pt x="1695030" y="23964"/>
                </a:lnTo>
                <a:lnTo>
                  <a:pt x="1696935" y="24015"/>
                </a:lnTo>
                <a:lnTo>
                  <a:pt x="1700085" y="23456"/>
                </a:lnTo>
                <a:close/>
              </a:path>
              <a:path w="2634615" h="1447800">
                <a:moveTo>
                  <a:pt x="2182164" y="227609"/>
                </a:moveTo>
                <a:lnTo>
                  <a:pt x="2181720" y="228053"/>
                </a:lnTo>
                <a:lnTo>
                  <a:pt x="2181212" y="228447"/>
                </a:lnTo>
                <a:lnTo>
                  <a:pt x="2180425" y="229235"/>
                </a:lnTo>
                <a:lnTo>
                  <a:pt x="2179193" y="230987"/>
                </a:lnTo>
                <a:lnTo>
                  <a:pt x="2178354" y="232333"/>
                </a:lnTo>
                <a:lnTo>
                  <a:pt x="2177453" y="233743"/>
                </a:lnTo>
                <a:lnTo>
                  <a:pt x="2178354" y="233680"/>
                </a:lnTo>
                <a:lnTo>
                  <a:pt x="2179917" y="233908"/>
                </a:lnTo>
                <a:lnTo>
                  <a:pt x="2180094" y="233514"/>
                </a:lnTo>
                <a:lnTo>
                  <a:pt x="2180983" y="231660"/>
                </a:lnTo>
                <a:lnTo>
                  <a:pt x="2181491" y="229577"/>
                </a:lnTo>
                <a:lnTo>
                  <a:pt x="2182164" y="227609"/>
                </a:lnTo>
                <a:close/>
              </a:path>
              <a:path w="2634615" h="1447800">
                <a:moveTo>
                  <a:pt x="2634615" y="685800"/>
                </a:moveTo>
                <a:lnTo>
                  <a:pt x="2633383" y="673100"/>
                </a:lnTo>
                <a:lnTo>
                  <a:pt x="2630678" y="673100"/>
                </a:lnTo>
                <a:lnTo>
                  <a:pt x="2630462" y="660400"/>
                </a:lnTo>
                <a:lnTo>
                  <a:pt x="2629395" y="647700"/>
                </a:lnTo>
                <a:lnTo>
                  <a:pt x="2627134" y="635000"/>
                </a:lnTo>
                <a:lnTo>
                  <a:pt x="2624124" y="622300"/>
                </a:lnTo>
                <a:lnTo>
                  <a:pt x="2620746" y="609600"/>
                </a:lnTo>
                <a:lnTo>
                  <a:pt x="2616936" y="609600"/>
                </a:lnTo>
                <a:lnTo>
                  <a:pt x="2615704" y="596900"/>
                </a:lnTo>
                <a:lnTo>
                  <a:pt x="2613622" y="584200"/>
                </a:lnTo>
                <a:lnTo>
                  <a:pt x="2610802" y="584200"/>
                </a:lnTo>
                <a:lnTo>
                  <a:pt x="2607335" y="571500"/>
                </a:lnTo>
                <a:lnTo>
                  <a:pt x="2604033" y="571500"/>
                </a:lnTo>
                <a:lnTo>
                  <a:pt x="2594254" y="546100"/>
                </a:lnTo>
                <a:lnTo>
                  <a:pt x="2590038" y="533400"/>
                </a:lnTo>
                <a:lnTo>
                  <a:pt x="2585872" y="520700"/>
                </a:lnTo>
                <a:lnTo>
                  <a:pt x="2581529" y="520700"/>
                </a:lnTo>
                <a:lnTo>
                  <a:pt x="2576855" y="508000"/>
                </a:lnTo>
                <a:lnTo>
                  <a:pt x="2572321" y="495300"/>
                </a:lnTo>
                <a:lnTo>
                  <a:pt x="2567343" y="495300"/>
                </a:lnTo>
                <a:lnTo>
                  <a:pt x="2562288" y="482600"/>
                </a:lnTo>
                <a:lnTo>
                  <a:pt x="2557538" y="482600"/>
                </a:lnTo>
                <a:lnTo>
                  <a:pt x="2546083" y="469900"/>
                </a:lnTo>
                <a:lnTo>
                  <a:pt x="2533294" y="444500"/>
                </a:lnTo>
                <a:lnTo>
                  <a:pt x="2506180" y="419100"/>
                </a:lnTo>
                <a:lnTo>
                  <a:pt x="2498153" y="419100"/>
                </a:lnTo>
                <a:lnTo>
                  <a:pt x="2494496" y="406400"/>
                </a:lnTo>
                <a:lnTo>
                  <a:pt x="2488387" y="406400"/>
                </a:lnTo>
                <a:lnTo>
                  <a:pt x="2476284" y="393700"/>
                </a:lnTo>
                <a:lnTo>
                  <a:pt x="2470137" y="393700"/>
                </a:lnTo>
                <a:lnTo>
                  <a:pt x="2467394" y="381000"/>
                </a:lnTo>
                <a:lnTo>
                  <a:pt x="2453208" y="381000"/>
                </a:lnTo>
                <a:lnTo>
                  <a:pt x="2446007" y="368300"/>
                </a:lnTo>
                <a:lnTo>
                  <a:pt x="2438730" y="368300"/>
                </a:lnTo>
                <a:lnTo>
                  <a:pt x="2431237" y="355600"/>
                </a:lnTo>
                <a:lnTo>
                  <a:pt x="2423807" y="355600"/>
                </a:lnTo>
                <a:lnTo>
                  <a:pt x="2421191" y="351269"/>
                </a:lnTo>
                <a:lnTo>
                  <a:pt x="2421191" y="393700"/>
                </a:lnTo>
                <a:lnTo>
                  <a:pt x="2416695" y="393700"/>
                </a:lnTo>
                <a:lnTo>
                  <a:pt x="2416759" y="381000"/>
                </a:lnTo>
                <a:lnTo>
                  <a:pt x="2420963" y="381000"/>
                </a:lnTo>
                <a:lnTo>
                  <a:pt x="2421191" y="393700"/>
                </a:lnTo>
                <a:lnTo>
                  <a:pt x="2421191" y="351269"/>
                </a:lnTo>
                <a:lnTo>
                  <a:pt x="2416149" y="342900"/>
                </a:lnTo>
                <a:lnTo>
                  <a:pt x="2400643" y="342900"/>
                </a:lnTo>
                <a:lnTo>
                  <a:pt x="2384488" y="330200"/>
                </a:lnTo>
                <a:lnTo>
                  <a:pt x="2376347" y="330200"/>
                </a:lnTo>
                <a:lnTo>
                  <a:pt x="2368080" y="317500"/>
                </a:lnTo>
                <a:lnTo>
                  <a:pt x="2355621" y="317500"/>
                </a:lnTo>
                <a:lnTo>
                  <a:pt x="2343086" y="304800"/>
                </a:lnTo>
                <a:lnTo>
                  <a:pt x="2317953" y="292100"/>
                </a:lnTo>
                <a:lnTo>
                  <a:pt x="2304199" y="292100"/>
                </a:lnTo>
                <a:lnTo>
                  <a:pt x="2297188" y="279400"/>
                </a:lnTo>
                <a:lnTo>
                  <a:pt x="2284057" y="279400"/>
                </a:lnTo>
                <a:lnTo>
                  <a:pt x="2236254" y="254000"/>
                </a:lnTo>
                <a:lnTo>
                  <a:pt x="2218944" y="254000"/>
                </a:lnTo>
                <a:lnTo>
                  <a:pt x="2201532" y="241300"/>
                </a:lnTo>
                <a:lnTo>
                  <a:pt x="2185441" y="241300"/>
                </a:lnTo>
                <a:lnTo>
                  <a:pt x="2169249" y="228600"/>
                </a:lnTo>
                <a:lnTo>
                  <a:pt x="2152993" y="228600"/>
                </a:lnTo>
                <a:lnTo>
                  <a:pt x="2136698" y="215900"/>
                </a:lnTo>
                <a:lnTo>
                  <a:pt x="2107819" y="215900"/>
                </a:lnTo>
                <a:lnTo>
                  <a:pt x="2093341" y="203200"/>
                </a:lnTo>
                <a:lnTo>
                  <a:pt x="2067534" y="203200"/>
                </a:lnTo>
                <a:lnTo>
                  <a:pt x="2056218" y="190500"/>
                </a:lnTo>
                <a:lnTo>
                  <a:pt x="2022513" y="190500"/>
                </a:lnTo>
                <a:lnTo>
                  <a:pt x="2011476" y="177800"/>
                </a:lnTo>
                <a:lnTo>
                  <a:pt x="1975739" y="177800"/>
                </a:lnTo>
                <a:lnTo>
                  <a:pt x="1934895" y="165100"/>
                </a:lnTo>
                <a:lnTo>
                  <a:pt x="1912683" y="165100"/>
                </a:lnTo>
                <a:lnTo>
                  <a:pt x="1901571" y="152400"/>
                </a:lnTo>
                <a:lnTo>
                  <a:pt x="1845640" y="152400"/>
                </a:lnTo>
                <a:lnTo>
                  <a:pt x="1845195" y="165100"/>
                </a:lnTo>
                <a:lnTo>
                  <a:pt x="1843455" y="165100"/>
                </a:lnTo>
                <a:lnTo>
                  <a:pt x="1842046" y="152400"/>
                </a:lnTo>
                <a:lnTo>
                  <a:pt x="1839976" y="152400"/>
                </a:lnTo>
                <a:lnTo>
                  <a:pt x="1835086" y="139700"/>
                </a:lnTo>
                <a:lnTo>
                  <a:pt x="1747012" y="139700"/>
                </a:lnTo>
                <a:lnTo>
                  <a:pt x="1735607" y="127000"/>
                </a:lnTo>
                <a:lnTo>
                  <a:pt x="1620037" y="127000"/>
                </a:lnTo>
                <a:lnTo>
                  <a:pt x="1604848" y="114300"/>
                </a:lnTo>
                <a:lnTo>
                  <a:pt x="1518488" y="114300"/>
                </a:lnTo>
                <a:lnTo>
                  <a:pt x="1518145" y="127000"/>
                </a:lnTo>
                <a:lnTo>
                  <a:pt x="1555254" y="127000"/>
                </a:lnTo>
                <a:lnTo>
                  <a:pt x="1559750" y="139700"/>
                </a:lnTo>
                <a:lnTo>
                  <a:pt x="1566037" y="127000"/>
                </a:lnTo>
                <a:lnTo>
                  <a:pt x="1571193" y="127000"/>
                </a:lnTo>
                <a:lnTo>
                  <a:pt x="1571256" y="139700"/>
                </a:lnTo>
                <a:lnTo>
                  <a:pt x="1570634" y="139700"/>
                </a:lnTo>
                <a:lnTo>
                  <a:pt x="1592961" y="152400"/>
                </a:lnTo>
                <a:lnTo>
                  <a:pt x="1655622" y="152400"/>
                </a:lnTo>
                <a:lnTo>
                  <a:pt x="1659102" y="165100"/>
                </a:lnTo>
                <a:lnTo>
                  <a:pt x="1750885" y="165100"/>
                </a:lnTo>
                <a:lnTo>
                  <a:pt x="1754759" y="177800"/>
                </a:lnTo>
                <a:lnTo>
                  <a:pt x="1827225" y="177800"/>
                </a:lnTo>
                <a:lnTo>
                  <a:pt x="1835454" y="190500"/>
                </a:lnTo>
                <a:lnTo>
                  <a:pt x="1890229" y="190500"/>
                </a:lnTo>
                <a:lnTo>
                  <a:pt x="1901405" y="203200"/>
                </a:lnTo>
                <a:lnTo>
                  <a:pt x="1943493" y="203200"/>
                </a:lnTo>
                <a:lnTo>
                  <a:pt x="1958860" y="215900"/>
                </a:lnTo>
                <a:lnTo>
                  <a:pt x="1986686" y="215900"/>
                </a:lnTo>
                <a:lnTo>
                  <a:pt x="1999488" y="228600"/>
                </a:lnTo>
                <a:lnTo>
                  <a:pt x="2024875" y="228600"/>
                </a:lnTo>
                <a:lnTo>
                  <a:pt x="2036203" y="241300"/>
                </a:lnTo>
                <a:lnTo>
                  <a:pt x="2077085" y="241300"/>
                </a:lnTo>
                <a:lnTo>
                  <a:pt x="2082634" y="254000"/>
                </a:lnTo>
                <a:lnTo>
                  <a:pt x="2116518" y="254000"/>
                </a:lnTo>
                <a:lnTo>
                  <a:pt x="2125751" y="266700"/>
                </a:lnTo>
                <a:lnTo>
                  <a:pt x="2148382" y="266700"/>
                </a:lnTo>
                <a:lnTo>
                  <a:pt x="2159635" y="279400"/>
                </a:lnTo>
                <a:lnTo>
                  <a:pt x="2181225" y="279400"/>
                </a:lnTo>
                <a:lnTo>
                  <a:pt x="2191537" y="292100"/>
                </a:lnTo>
                <a:lnTo>
                  <a:pt x="2212035" y="292100"/>
                </a:lnTo>
                <a:lnTo>
                  <a:pt x="2279281" y="330200"/>
                </a:lnTo>
                <a:lnTo>
                  <a:pt x="2301506" y="330200"/>
                </a:lnTo>
                <a:lnTo>
                  <a:pt x="2314054" y="342900"/>
                </a:lnTo>
                <a:lnTo>
                  <a:pt x="2326411" y="342900"/>
                </a:lnTo>
                <a:lnTo>
                  <a:pt x="2338628" y="355600"/>
                </a:lnTo>
                <a:lnTo>
                  <a:pt x="2350795" y="355600"/>
                </a:lnTo>
                <a:lnTo>
                  <a:pt x="2361196" y="368300"/>
                </a:lnTo>
                <a:lnTo>
                  <a:pt x="2371521" y="368300"/>
                </a:lnTo>
                <a:lnTo>
                  <a:pt x="2381745" y="381000"/>
                </a:lnTo>
                <a:lnTo>
                  <a:pt x="2391829" y="381000"/>
                </a:lnTo>
                <a:lnTo>
                  <a:pt x="2402509" y="393700"/>
                </a:lnTo>
                <a:lnTo>
                  <a:pt x="2413089" y="393700"/>
                </a:lnTo>
                <a:lnTo>
                  <a:pt x="2423490" y="406400"/>
                </a:lnTo>
                <a:lnTo>
                  <a:pt x="2433599" y="419100"/>
                </a:lnTo>
                <a:lnTo>
                  <a:pt x="2445626" y="419100"/>
                </a:lnTo>
                <a:lnTo>
                  <a:pt x="2457424" y="431800"/>
                </a:lnTo>
                <a:lnTo>
                  <a:pt x="2480576" y="457200"/>
                </a:lnTo>
                <a:lnTo>
                  <a:pt x="2486469" y="457200"/>
                </a:lnTo>
                <a:lnTo>
                  <a:pt x="2492159" y="469900"/>
                </a:lnTo>
                <a:lnTo>
                  <a:pt x="2497683" y="469900"/>
                </a:lnTo>
                <a:lnTo>
                  <a:pt x="2503030" y="482600"/>
                </a:lnTo>
                <a:lnTo>
                  <a:pt x="2511069" y="495300"/>
                </a:lnTo>
                <a:lnTo>
                  <a:pt x="2519007" y="495300"/>
                </a:lnTo>
                <a:lnTo>
                  <a:pt x="2526703" y="508000"/>
                </a:lnTo>
                <a:lnTo>
                  <a:pt x="2534018" y="520700"/>
                </a:lnTo>
                <a:lnTo>
                  <a:pt x="2539276" y="533400"/>
                </a:lnTo>
                <a:lnTo>
                  <a:pt x="2544064" y="533400"/>
                </a:lnTo>
                <a:lnTo>
                  <a:pt x="2548610" y="546100"/>
                </a:lnTo>
                <a:lnTo>
                  <a:pt x="2553106" y="558800"/>
                </a:lnTo>
                <a:lnTo>
                  <a:pt x="2560650" y="571500"/>
                </a:lnTo>
                <a:lnTo>
                  <a:pt x="2567533" y="584200"/>
                </a:lnTo>
                <a:lnTo>
                  <a:pt x="2573464" y="596900"/>
                </a:lnTo>
                <a:lnTo>
                  <a:pt x="2578138" y="622300"/>
                </a:lnTo>
                <a:lnTo>
                  <a:pt x="2582341" y="635000"/>
                </a:lnTo>
                <a:lnTo>
                  <a:pt x="2584564" y="647700"/>
                </a:lnTo>
                <a:lnTo>
                  <a:pt x="2587015" y="660400"/>
                </a:lnTo>
                <a:lnTo>
                  <a:pt x="2590914" y="673100"/>
                </a:lnTo>
                <a:lnTo>
                  <a:pt x="2592819" y="685800"/>
                </a:lnTo>
                <a:lnTo>
                  <a:pt x="2593467" y="711200"/>
                </a:lnTo>
                <a:lnTo>
                  <a:pt x="2593632" y="736600"/>
                </a:lnTo>
                <a:lnTo>
                  <a:pt x="2592908" y="749300"/>
                </a:lnTo>
                <a:lnTo>
                  <a:pt x="2592286" y="749300"/>
                </a:lnTo>
                <a:lnTo>
                  <a:pt x="2591866" y="762000"/>
                </a:lnTo>
                <a:lnTo>
                  <a:pt x="2591485" y="762000"/>
                </a:lnTo>
                <a:lnTo>
                  <a:pt x="2590762" y="774700"/>
                </a:lnTo>
                <a:lnTo>
                  <a:pt x="2589365" y="774700"/>
                </a:lnTo>
                <a:lnTo>
                  <a:pt x="2581719" y="812800"/>
                </a:lnTo>
                <a:lnTo>
                  <a:pt x="2565425" y="850900"/>
                </a:lnTo>
                <a:lnTo>
                  <a:pt x="2557780" y="876300"/>
                </a:lnTo>
                <a:lnTo>
                  <a:pt x="2549690" y="889000"/>
                </a:lnTo>
                <a:lnTo>
                  <a:pt x="2541320" y="901700"/>
                </a:lnTo>
                <a:lnTo>
                  <a:pt x="2531872" y="927100"/>
                </a:lnTo>
                <a:lnTo>
                  <a:pt x="2520810" y="939800"/>
                </a:lnTo>
                <a:lnTo>
                  <a:pt x="2509494" y="952500"/>
                </a:lnTo>
                <a:lnTo>
                  <a:pt x="2499322" y="965200"/>
                </a:lnTo>
                <a:lnTo>
                  <a:pt x="2494902" y="965200"/>
                </a:lnTo>
                <a:lnTo>
                  <a:pt x="2489695" y="977900"/>
                </a:lnTo>
                <a:lnTo>
                  <a:pt x="2478557" y="990600"/>
                </a:lnTo>
                <a:lnTo>
                  <a:pt x="2459685" y="1003300"/>
                </a:lnTo>
                <a:lnTo>
                  <a:pt x="2440533" y="1028700"/>
                </a:lnTo>
                <a:lnTo>
                  <a:pt x="2420670" y="1041400"/>
                </a:lnTo>
                <a:lnTo>
                  <a:pt x="2399690" y="1054100"/>
                </a:lnTo>
                <a:lnTo>
                  <a:pt x="2374760" y="1075753"/>
                </a:lnTo>
                <a:lnTo>
                  <a:pt x="2374760" y="1092200"/>
                </a:lnTo>
                <a:lnTo>
                  <a:pt x="2374315" y="1104900"/>
                </a:lnTo>
                <a:lnTo>
                  <a:pt x="2374036" y="1104900"/>
                </a:lnTo>
                <a:lnTo>
                  <a:pt x="2370721" y="1092200"/>
                </a:lnTo>
                <a:lnTo>
                  <a:pt x="2374760" y="1092200"/>
                </a:lnTo>
                <a:lnTo>
                  <a:pt x="2374760" y="1075753"/>
                </a:lnTo>
                <a:lnTo>
                  <a:pt x="2341194" y="1104900"/>
                </a:lnTo>
                <a:lnTo>
                  <a:pt x="2333104" y="1104900"/>
                </a:lnTo>
                <a:lnTo>
                  <a:pt x="2324811" y="1117600"/>
                </a:lnTo>
                <a:lnTo>
                  <a:pt x="2308072" y="1117600"/>
                </a:lnTo>
                <a:lnTo>
                  <a:pt x="2297671" y="1130300"/>
                </a:lnTo>
                <a:lnTo>
                  <a:pt x="2292134" y="1130300"/>
                </a:lnTo>
                <a:lnTo>
                  <a:pt x="2292134" y="1155700"/>
                </a:lnTo>
                <a:lnTo>
                  <a:pt x="2285060" y="1168400"/>
                </a:lnTo>
                <a:lnTo>
                  <a:pt x="2276081" y="1168400"/>
                </a:lnTo>
                <a:lnTo>
                  <a:pt x="2281466" y="1155700"/>
                </a:lnTo>
                <a:lnTo>
                  <a:pt x="2292134" y="1155700"/>
                </a:lnTo>
                <a:lnTo>
                  <a:pt x="2292134" y="1130300"/>
                </a:lnTo>
                <a:lnTo>
                  <a:pt x="2287282" y="1130300"/>
                </a:lnTo>
                <a:lnTo>
                  <a:pt x="2276868" y="1143000"/>
                </a:lnTo>
                <a:lnTo>
                  <a:pt x="2266365" y="1143000"/>
                </a:lnTo>
                <a:lnTo>
                  <a:pt x="2256637" y="1155700"/>
                </a:lnTo>
                <a:lnTo>
                  <a:pt x="2246833" y="1155700"/>
                </a:lnTo>
                <a:lnTo>
                  <a:pt x="2236914" y="1168400"/>
                </a:lnTo>
                <a:lnTo>
                  <a:pt x="2226907" y="1168400"/>
                </a:lnTo>
                <a:lnTo>
                  <a:pt x="2213076" y="1181100"/>
                </a:lnTo>
                <a:lnTo>
                  <a:pt x="2199144" y="1181100"/>
                </a:lnTo>
                <a:lnTo>
                  <a:pt x="2151761" y="1206500"/>
                </a:lnTo>
                <a:lnTo>
                  <a:pt x="2142020" y="1206500"/>
                </a:lnTo>
                <a:lnTo>
                  <a:pt x="2132266" y="1219200"/>
                </a:lnTo>
                <a:lnTo>
                  <a:pt x="2113508" y="1219200"/>
                </a:lnTo>
                <a:lnTo>
                  <a:pt x="2077364" y="1244600"/>
                </a:lnTo>
                <a:lnTo>
                  <a:pt x="2056739" y="1244600"/>
                </a:lnTo>
                <a:lnTo>
                  <a:pt x="2047189" y="1257300"/>
                </a:lnTo>
                <a:lnTo>
                  <a:pt x="2020087" y="1257300"/>
                </a:lnTo>
                <a:lnTo>
                  <a:pt x="2012162" y="1270000"/>
                </a:lnTo>
                <a:lnTo>
                  <a:pt x="1988515" y="1270000"/>
                </a:lnTo>
                <a:lnTo>
                  <a:pt x="1973122" y="1282700"/>
                </a:lnTo>
                <a:lnTo>
                  <a:pt x="1941436" y="1282700"/>
                </a:lnTo>
                <a:lnTo>
                  <a:pt x="1929409" y="1295400"/>
                </a:lnTo>
                <a:lnTo>
                  <a:pt x="1904949" y="1295400"/>
                </a:lnTo>
                <a:lnTo>
                  <a:pt x="1892515" y="1308100"/>
                </a:lnTo>
                <a:lnTo>
                  <a:pt x="1853742" y="1308100"/>
                </a:lnTo>
                <a:lnTo>
                  <a:pt x="1839937" y="1320800"/>
                </a:lnTo>
                <a:lnTo>
                  <a:pt x="1792325" y="1333500"/>
                </a:lnTo>
                <a:lnTo>
                  <a:pt x="1755114" y="1333500"/>
                </a:lnTo>
                <a:lnTo>
                  <a:pt x="1737918" y="1346200"/>
                </a:lnTo>
                <a:lnTo>
                  <a:pt x="1676006" y="1346200"/>
                </a:lnTo>
                <a:lnTo>
                  <a:pt x="1667954" y="1358900"/>
                </a:lnTo>
                <a:lnTo>
                  <a:pt x="1595678" y="1358900"/>
                </a:lnTo>
                <a:lnTo>
                  <a:pt x="1580629" y="1365923"/>
                </a:lnTo>
                <a:lnTo>
                  <a:pt x="1580629" y="1384300"/>
                </a:lnTo>
                <a:lnTo>
                  <a:pt x="1580235" y="1397000"/>
                </a:lnTo>
                <a:lnTo>
                  <a:pt x="1578381" y="1397000"/>
                </a:lnTo>
                <a:lnTo>
                  <a:pt x="1578444" y="1384300"/>
                </a:lnTo>
                <a:lnTo>
                  <a:pt x="1580629" y="1384300"/>
                </a:lnTo>
                <a:lnTo>
                  <a:pt x="1580629" y="1365923"/>
                </a:lnTo>
                <a:lnTo>
                  <a:pt x="1568450" y="1371600"/>
                </a:lnTo>
                <a:lnTo>
                  <a:pt x="1514475" y="1371600"/>
                </a:lnTo>
                <a:lnTo>
                  <a:pt x="1502791" y="1384300"/>
                </a:lnTo>
                <a:lnTo>
                  <a:pt x="1377315" y="1384300"/>
                </a:lnTo>
                <a:lnTo>
                  <a:pt x="1364386" y="1397000"/>
                </a:lnTo>
                <a:lnTo>
                  <a:pt x="1105763" y="1397000"/>
                </a:lnTo>
                <a:lnTo>
                  <a:pt x="1080033" y="1409700"/>
                </a:lnTo>
                <a:lnTo>
                  <a:pt x="1047788" y="1409700"/>
                </a:lnTo>
                <a:lnTo>
                  <a:pt x="1041285" y="1397000"/>
                </a:lnTo>
                <a:lnTo>
                  <a:pt x="810933" y="1397000"/>
                </a:lnTo>
                <a:lnTo>
                  <a:pt x="799198" y="1384300"/>
                </a:lnTo>
                <a:lnTo>
                  <a:pt x="697064" y="1384300"/>
                </a:lnTo>
                <a:lnTo>
                  <a:pt x="679678" y="1371600"/>
                </a:lnTo>
                <a:lnTo>
                  <a:pt x="624662" y="1371600"/>
                </a:lnTo>
                <a:lnTo>
                  <a:pt x="616191" y="1358900"/>
                </a:lnTo>
                <a:lnTo>
                  <a:pt x="573125" y="1358900"/>
                </a:lnTo>
                <a:lnTo>
                  <a:pt x="554202" y="1346200"/>
                </a:lnTo>
                <a:lnTo>
                  <a:pt x="511352" y="1346200"/>
                </a:lnTo>
                <a:lnTo>
                  <a:pt x="483362" y="1333500"/>
                </a:lnTo>
                <a:lnTo>
                  <a:pt x="451980" y="1320800"/>
                </a:lnTo>
                <a:lnTo>
                  <a:pt x="425602" y="1320800"/>
                </a:lnTo>
                <a:lnTo>
                  <a:pt x="418807" y="1308100"/>
                </a:lnTo>
                <a:lnTo>
                  <a:pt x="392315" y="1308100"/>
                </a:lnTo>
                <a:lnTo>
                  <a:pt x="386156" y="1295400"/>
                </a:lnTo>
                <a:lnTo>
                  <a:pt x="373786" y="1295400"/>
                </a:lnTo>
                <a:lnTo>
                  <a:pt x="359105" y="1282700"/>
                </a:lnTo>
                <a:lnTo>
                  <a:pt x="329653" y="1270000"/>
                </a:lnTo>
                <a:lnTo>
                  <a:pt x="307708" y="1270000"/>
                </a:lnTo>
                <a:lnTo>
                  <a:pt x="300532" y="1257300"/>
                </a:lnTo>
                <a:lnTo>
                  <a:pt x="274040" y="1257300"/>
                </a:lnTo>
                <a:lnTo>
                  <a:pt x="268033" y="1244600"/>
                </a:lnTo>
                <a:lnTo>
                  <a:pt x="263258" y="1244600"/>
                </a:lnTo>
                <a:lnTo>
                  <a:pt x="245821" y="1231900"/>
                </a:lnTo>
                <a:lnTo>
                  <a:pt x="237070" y="1231900"/>
                </a:lnTo>
                <a:lnTo>
                  <a:pt x="228295" y="1219200"/>
                </a:lnTo>
                <a:lnTo>
                  <a:pt x="215341" y="1219200"/>
                </a:lnTo>
                <a:lnTo>
                  <a:pt x="208584" y="1206500"/>
                </a:lnTo>
                <a:lnTo>
                  <a:pt x="198589" y="1206500"/>
                </a:lnTo>
                <a:lnTo>
                  <a:pt x="186791" y="1193800"/>
                </a:lnTo>
                <a:lnTo>
                  <a:pt x="175971" y="1193800"/>
                </a:lnTo>
                <a:lnTo>
                  <a:pt x="165252" y="1181100"/>
                </a:lnTo>
                <a:lnTo>
                  <a:pt x="154813" y="1168400"/>
                </a:lnTo>
                <a:lnTo>
                  <a:pt x="146723" y="1168400"/>
                </a:lnTo>
                <a:lnTo>
                  <a:pt x="138912" y="1155700"/>
                </a:lnTo>
                <a:lnTo>
                  <a:pt x="131279" y="1143000"/>
                </a:lnTo>
                <a:lnTo>
                  <a:pt x="123761" y="1143000"/>
                </a:lnTo>
                <a:lnTo>
                  <a:pt x="118211" y="1130300"/>
                </a:lnTo>
                <a:lnTo>
                  <a:pt x="112788" y="1130300"/>
                </a:lnTo>
                <a:lnTo>
                  <a:pt x="107607" y="1117600"/>
                </a:lnTo>
                <a:lnTo>
                  <a:pt x="102768" y="1117600"/>
                </a:lnTo>
                <a:lnTo>
                  <a:pt x="95288" y="1104900"/>
                </a:lnTo>
                <a:lnTo>
                  <a:pt x="88011" y="1092200"/>
                </a:lnTo>
                <a:lnTo>
                  <a:pt x="80937" y="1079500"/>
                </a:lnTo>
                <a:lnTo>
                  <a:pt x="74091" y="1066800"/>
                </a:lnTo>
                <a:lnTo>
                  <a:pt x="66929" y="1054100"/>
                </a:lnTo>
                <a:lnTo>
                  <a:pt x="60312" y="1041400"/>
                </a:lnTo>
                <a:lnTo>
                  <a:pt x="54571" y="1028700"/>
                </a:lnTo>
                <a:lnTo>
                  <a:pt x="50063" y="1016000"/>
                </a:lnTo>
                <a:lnTo>
                  <a:pt x="45237" y="1003300"/>
                </a:lnTo>
                <a:lnTo>
                  <a:pt x="42964" y="990600"/>
                </a:lnTo>
                <a:lnTo>
                  <a:pt x="40970" y="977900"/>
                </a:lnTo>
                <a:lnTo>
                  <a:pt x="38544" y="965200"/>
                </a:lnTo>
                <a:lnTo>
                  <a:pt x="36258" y="952500"/>
                </a:lnTo>
                <a:lnTo>
                  <a:pt x="34340" y="952500"/>
                </a:lnTo>
                <a:lnTo>
                  <a:pt x="33058" y="939800"/>
                </a:lnTo>
                <a:lnTo>
                  <a:pt x="32461" y="927100"/>
                </a:lnTo>
                <a:lnTo>
                  <a:pt x="32461" y="901700"/>
                </a:lnTo>
                <a:lnTo>
                  <a:pt x="32677" y="889000"/>
                </a:lnTo>
                <a:lnTo>
                  <a:pt x="32715" y="876300"/>
                </a:lnTo>
                <a:lnTo>
                  <a:pt x="33096" y="863600"/>
                </a:lnTo>
                <a:lnTo>
                  <a:pt x="34505" y="838200"/>
                </a:lnTo>
                <a:lnTo>
                  <a:pt x="36753" y="825500"/>
                </a:lnTo>
                <a:lnTo>
                  <a:pt x="39624" y="812800"/>
                </a:lnTo>
                <a:lnTo>
                  <a:pt x="42138" y="800100"/>
                </a:lnTo>
                <a:lnTo>
                  <a:pt x="44818" y="787400"/>
                </a:lnTo>
                <a:lnTo>
                  <a:pt x="47701" y="774700"/>
                </a:lnTo>
                <a:lnTo>
                  <a:pt x="50850" y="749300"/>
                </a:lnTo>
                <a:lnTo>
                  <a:pt x="53162" y="749300"/>
                </a:lnTo>
                <a:lnTo>
                  <a:pt x="55803" y="736600"/>
                </a:lnTo>
                <a:lnTo>
                  <a:pt x="58864" y="723900"/>
                </a:lnTo>
                <a:lnTo>
                  <a:pt x="67068" y="711200"/>
                </a:lnTo>
                <a:lnTo>
                  <a:pt x="71437" y="698500"/>
                </a:lnTo>
                <a:lnTo>
                  <a:pt x="76263" y="685800"/>
                </a:lnTo>
                <a:lnTo>
                  <a:pt x="82283" y="673100"/>
                </a:lnTo>
                <a:lnTo>
                  <a:pt x="89623" y="660400"/>
                </a:lnTo>
                <a:lnTo>
                  <a:pt x="96608" y="647700"/>
                </a:lnTo>
                <a:lnTo>
                  <a:pt x="103632" y="647700"/>
                </a:lnTo>
                <a:lnTo>
                  <a:pt x="111137" y="635000"/>
                </a:lnTo>
                <a:lnTo>
                  <a:pt x="117881" y="622300"/>
                </a:lnTo>
                <a:lnTo>
                  <a:pt x="124752" y="609600"/>
                </a:lnTo>
                <a:lnTo>
                  <a:pt x="132168" y="596900"/>
                </a:lnTo>
                <a:lnTo>
                  <a:pt x="141338" y="596900"/>
                </a:lnTo>
                <a:lnTo>
                  <a:pt x="141668" y="584200"/>
                </a:lnTo>
                <a:lnTo>
                  <a:pt x="142341" y="584200"/>
                </a:lnTo>
                <a:lnTo>
                  <a:pt x="152679" y="571500"/>
                </a:lnTo>
                <a:lnTo>
                  <a:pt x="157886" y="571500"/>
                </a:lnTo>
                <a:lnTo>
                  <a:pt x="163169" y="558800"/>
                </a:lnTo>
                <a:lnTo>
                  <a:pt x="171983" y="558800"/>
                </a:lnTo>
                <a:lnTo>
                  <a:pt x="183362" y="546100"/>
                </a:lnTo>
                <a:lnTo>
                  <a:pt x="195922" y="533400"/>
                </a:lnTo>
                <a:lnTo>
                  <a:pt x="222389" y="508000"/>
                </a:lnTo>
                <a:lnTo>
                  <a:pt x="233908" y="495300"/>
                </a:lnTo>
                <a:lnTo>
                  <a:pt x="269608" y="457200"/>
                </a:lnTo>
                <a:lnTo>
                  <a:pt x="280276" y="457200"/>
                </a:lnTo>
                <a:lnTo>
                  <a:pt x="286169" y="444500"/>
                </a:lnTo>
                <a:lnTo>
                  <a:pt x="294157" y="444500"/>
                </a:lnTo>
                <a:lnTo>
                  <a:pt x="302272" y="431800"/>
                </a:lnTo>
                <a:lnTo>
                  <a:pt x="310426" y="431800"/>
                </a:lnTo>
                <a:lnTo>
                  <a:pt x="318554" y="419100"/>
                </a:lnTo>
                <a:lnTo>
                  <a:pt x="330339" y="419100"/>
                </a:lnTo>
                <a:lnTo>
                  <a:pt x="336410" y="406400"/>
                </a:lnTo>
                <a:lnTo>
                  <a:pt x="342480" y="406400"/>
                </a:lnTo>
                <a:lnTo>
                  <a:pt x="360768" y="393700"/>
                </a:lnTo>
                <a:lnTo>
                  <a:pt x="364921" y="393700"/>
                </a:lnTo>
                <a:lnTo>
                  <a:pt x="368846" y="381000"/>
                </a:lnTo>
                <a:lnTo>
                  <a:pt x="378663" y="381000"/>
                </a:lnTo>
                <a:lnTo>
                  <a:pt x="384251" y="368300"/>
                </a:lnTo>
                <a:lnTo>
                  <a:pt x="395452" y="368300"/>
                </a:lnTo>
                <a:lnTo>
                  <a:pt x="402869" y="355600"/>
                </a:lnTo>
                <a:lnTo>
                  <a:pt x="419823" y="355600"/>
                </a:lnTo>
                <a:lnTo>
                  <a:pt x="423697" y="342900"/>
                </a:lnTo>
                <a:lnTo>
                  <a:pt x="440080" y="342900"/>
                </a:lnTo>
                <a:lnTo>
                  <a:pt x="445693" y="330200"/>
                </a:lnTo>
                <a:lnTo>
                  <a:pt x="455714" y="330200"/>
                </a:lnTo>
                <a:lnTo>
                  <a:pt x="465518" y="317500"/>
                </a:lnTo>
                <a:lnTo>
                  <a:pt x="475272" y="317500"/>
                </a:lnTo>
                <a:lnTo>
                  <a:pt x="485165" y="304800"/>
                </a:lnTo>
                <a:lnTo>
                  <a:pt x="502640" y="304800"/>
                </a:lnTo>
                <a:lnTo>
                  <a:pt x="520420" y="292100"/>
                </a:lnTo>
                <a:lnTo>
                  <a:pt x="546582" y="279400"/>
                </a:lnTo>
                <a:lnTo>
                  <a:pt x="555269" y="266700"/>
                </a:lnTo>
                <a:lnTo>
                  <a:pt x="568299" y="266700"/>
                </a:lnTo>
                <a:lnTo>
                  <a:pt x="574916" y="254000"/>
                </a:lnTo>
                <a:lnTo>
                  <a:pt x="599630" y="254000"/>
                </a:lnTo>
                <a:lnTo>
                  <a:pt x="607860" y="241300"/>
                </a:lnTo>
                <a:lnTo>
                  <a:pt x="620890" y="241300"/>
                </a:lnTo>
                <a:lnTo>
                  <a:pt x="625335" y="228600"/>
                </a:lnTo>
                <a:lnTo>
                  <a:pt x="652551" y="228600"/>
                </a:lnTo>
                <a:lnTo>
                  <a:pt x="659282" y="215900"/>
                </a:lnTo>
                <a:lnTo>
                  <a:pt x="685165" y="215900"/>
                </a:lnTo>
                <a:lnTo>
                  <a:pt x="689940" y="203200"/>
                </a:lnTo>
                <a:lnTo>
                  <a:pt x="709193" y="203200"/>
                </a:lnTo>
                <a:lnTo>
                  <a:pt x="716800" y="190500"/>
                </a:lnTo>
                <a:lnTo>
                  <a:pt x="725131" y="190500"/>
                </a:lnTo>
                <a:lnTo>
                  <a:pt x="764044" y="177800"/>
                </a:lnTo>
                <a:lnTo>
                  <a:pt x="772845" y="177800"/>
                </a:lnTo>
                <a:lnTo>
                  <a:pt x="777341" y="165100"/>
                </a:lnTo>
                <a:lnTo>
                  <a:pt x="807593" y="165100"/>
                </a:lnTo>
                <a:lnTo>
                  <a:pt x="812990" y="152400"/>
                </a:lnTo>
                <a:lnTo>
                  <a:pt x="838428" y="152400"/>
                </a:lnTo>
                <a:lnTo>
                  <a:pt x="845413" y="139700"/>
                </a:lnTo>
                <a:lnTo>
                  <a:pt x="876134" y="139700"/>
                </a:lnTo>
                <a:lnTo>
                  <a:pt x="879398" y="127000"/>
                </a:lnTo>
                <a:lnTo>
                  <a:pt x="919200" y="127000"/>
                </a:lnTo>
                <a:lnTo>
                  <a:pt x="924077" y="114300"/>
                </a:lnTo>
                <a:lnTo>
                  <a:pt x="962507" y="114300"/>
                </a:lnTo>
                <a:lnTo>
                  <a:pt x="970026" y="101600"/>
                </a:lnTo>
                <a:lnTo>
                  <a:pt x="1008900" y="101600"/>
                </a:lnTo>
                <a:lnTo>
                  <a:pt x="1017765" y="88900"/>
                </a:lnTo>
                <a:lnTo>
                  <a:pt x="1044092" y="88900"/>
                </a:lnTo>
                <a:lnTo>
                  <a:pt x="1050607" y="76200"/>
                </a:lnTo>
                <a:lnTo>
                  <a:pt x="1105344" y="76200"/>
                </a:lnTo>
                <a:lnTo>
                  <a:pt x="1112012" y="63500"/>
                </a:lnTo>
                <a:lnTo>
                  <a:pt x="1166406" y="63500"/>
                </a:lnTo>
                <a:lnTo>
                  <a:pt x="1173429" y="50800"/>
                </a:lnTo>
                <a:lnTo>
                  <a:pt x="1228763" y="50800"/>
                </a:lnTo>
                <a:lnTo>
                  <a:pt x="1248549" y="38100"/>
                </a:lnTo>
                <a:lnTo>
                  <a:pt x="1343037" y="38100"/>
                </a:lnTo>
                <a:lnTo>
                  <a:pt x="1352435" y="25400"/>
                </a:lnTo>
                <a:lnTo>
                  <a:pt x="1581962" y="25400"/>
                </a:lnTo>
                <a:lnTo>
                  <a:pt x="1589189" y="12700"/>
                </a:lnTo>
                <a:lnTo>
                  <a:pt x="1596326" y="25400"/>
                </a:lnTo>
                <a:lnTo>
                  <a:pt x="1694586" y="25400"/>
                </a:lnTo>
                <a:lnTo>
                  <a:pt x="1681746" y="12700"/>
                </a:lnTo>
                <a:lnTo>
                  <a:pt x="1647240" y="12700"/>
                </a:lnTo>
                <a:lnTo>
                  <a:pt x="1638274" y="0"/>
                </a:lnTo>
                <a:lnTo>
                  <a:pt x="1292326" y="0"/>
                </a:lnTo>
                <a:lnTo>
                  <a:pt x="1281849" y="12700"/>
                </a:lnTo>
                <a:lnTo>
                  <a:pt x="1246009" y="12700"/>
                </a:lnTo>
                <a:lnTo>
                  <a:pt x="1246174" y="0"/>
                </a:lnTo>
                <a:lnTo>
                  <a:pt x="1244384" y="0"/>
                </a:lnTo>
                <a:lnTo>
                  <a:pt x="1242758" y="12700"/>
                </a:lnTo>
                <a:lnTo>
                  <a:pt x="1219568" y="12700"/>
                </a:lnTo>
                <a:lnTo>
                  <a:pt x="1213167" y="25400"/>
                </a:lnTo>
                <a:lnTo>
                  <a:pt x="1139977" y="25400"/>
                </a:lnTo>
                <a:lnTo>
                  <a:pt x="1129715" y="38100"/>
                </a:lnTo>
                <a:lnTo>
                  <a:pt x="1086078" y="38100"/>
                </a:lnTo>
                <a:lnTo>
                  <a:pt x="1075842" y="50800"/>
                </a:lnTo>
                <a:lnTo>
                  <a:pt x="1034999" y="50800"/>
                </a:lnTo>
                <a:lnTo>
                  <a:pt x="1024864" y="63500"/>
                </a:lnTo>
                <a:lnTo>
                  <a:pt x="991298" y="63500"/>
                </a:lnTo>
                <a:lnTo>
                  <a:pt x="978001" y="76200"/>
                </a:lnTo>
                <a:lnTo>
                  <a:pt x="942695" y="76200"/>
                </a:lnTo>
                <a:lnTo>
                  <a:pt x="934021" y="88900"/>
                </a:lnTo>
                <a:lnTo>
                  <a:pt x="896366" y="88900"/>
                </a:lnTo>
                <a:lnTo>
                  <a:pt x="886244" y="101600"/>
                </a:lnTo>
                <a:lnTo>
                  <a:pt x="859142" y="101600"/>
                </a:lnTo>
                <a:lnTo>
                  <a:pt x="842124" y="114300"/>
                </a:lnTo>
                <a:lnTo>
                  <a:pt x="825131" y="114300"/>
                </a:lnTo>
                <a:lnTo>
                  <a:pt x="805472" y="127000"/>
                </a:lnTo>
                <a:lnTo>
                  <a:pt x="787298" y="127000"/>
                </a:lnTo>
                <a:lnTo>
                  <a:pt x="780961" y="139700"/>
                </a:lnTo>
                <a:lnTo>
                  <a:pt x="759206" y="139700"/>
                </a:lnTo>
                <a:lnTo>
                  <a:pt x="728446" y="152400"/>
                </a:lnTo>
                <a:lnTo>
                  <a:pt x="713130" y="165100"/>
                </a:lnTo>
                <a:lnTo>
                  <a:pt x="700468" y="165100"/>
                </a:lnTo>
                <a:lnTo>
                  <a:pt x="675284" y="177800"/>
                </a:lnTo>
                <a:lnTo>
                  <a:pt x="662660" y="177800"/>
                </a:lnTo>
                <a:lnTo>
                  <a:pt x="658952" y="190500"/>
                </a:lnTo>
                <a:lnTo>
                  <a:pt x="654862" y="190500"/>
                </a:lnTo>
                <a:lnTo>
                  <a:pt x="652449" y="177800"/>
                </a:lnTo>
                <a:lnTo>
                  <a:pt x="649465" y="177800"/>
                </a:lnTo>
                <a:lnTo>
                  <a:pt x="651764" y="190500"/>
                </a:lnTo>
                <a:lnTo>
                  <a:pt x="637959" y="190500"/>
                </a:lnTo>
                <a:lnTo>
                  <a:pt x="624878" y="203200"/>
                </a:lnTo>
                <a:lnTo>
                  <a:pt x="610844" y="203200"/>
                </a:lnTo>
                <a:lnTo>
                  <a:pt x="603846" y="215900"/>
                </a:lnTo>
                <a:lnTo>
                  <a:pt x="582891" y="215900"/>
                </a:lnTo>
                <a:lnTo>
                  <a:pt x="577837" y="228600"/>
                </a:lnTo>
                <a:lnTo>
                  <a:pt x="575208" y="228600"/>
                </a:lnTo>
                <a:lnTo>
                  <a:pt x="573290" y="215900"/>
                </a:lnTo>
                <a:lnTo>
                  <a:pt x="571779" y="215900"/>
                </a:lnTo>
                <a:lnTo>
                  <a:pt x="568909" y="203200"/>
                </a:lnTo>
                <a:lnTo>
                  <a:pt x="562686" y="203200"/>
                </a:lnTo>
                <a:lnTo>
                  <a:pt x="565150" y="215900"/>
                </a:lnTo>
                <a:lnTo>
                  <a:pt x="566496" y="215900"/>
                </a:lnTo>
                <a:lnTo>
                  <a:pt x="573455" y="228600"/>
                </a:lnTo>
                <a:lnTo>
                  <a:pt x="558025" y="228600"/>
                </a:lnTo>
                <a:lnTo>
                  <a:pt x="553135" y="241300"/>
                </a:lnTo>
                <a:lnTo>
                  <a:pt x="541083" y="241300"/>
                </a:lnTo>
                <a:lnTo>
                  <a:pt x="517055" y="254000"/>
                </a:lnTo>
                <a:lnTo>
                  <a:pt x="505028" y="266700"/>
                </a:lnTo>
                <a:lnTo>
                  <a:pt x="496938" y="266700"/>
                </a:lnTo>
                <a:lnTo>
                  <a:pt x="488784" y="279400"/>
                </a:lnTo>
                <a:lnTo>
                  <a:pt x="472592" y="279400"/>
                </a:lnTo>
                <a:lnTo>
                  <a:pt x="463232" y="292100"/>
                </a:lnTo>
                <a:lnTo>
                  <a:pt x="453936" y="292100"/>
                </a:lnTo>
                <a:lnTo>
                  <a:pt x="435368" y="304800"/>
                </a:lnTo>
                <a:lnTo>
                  <a:pt x="430149" y="304800"/>
                </a:lnTo>
                <a:lnTo>
                  <a:pt x="424929" y="317500"/>
                </a:lnTo>
                <a:lnTo>
                  <a:pt x="409486" y="317500"/>
                </a:lnTo>
                <a:lnTo>
                  <a:pt x="388899" y="330200"/>
                </a:lnTo>
                <a:lnTo>
                  <a:pt x="378561" y="342900"/>
                </a:lnTo>
                <a:lnTo>
                  <a:pt x="370700" y="342900"/>
                </a:lnTo>
                <a:lnTo>
                  <a:pt x="362813" y="355600"/>
                </a:lnTo>
                <a:lnTo>
                  <a:pt x="354977" y="355600"/>
                </a:lnTo>
                <a:lnTo>
                  <a:pt x="347243" y="368300"/>
                </a:lnTo>
                <a:lnTo>
                  <a:pt x="338493" y="368300"/>
                </a:lnTo>
                <a:lnTo>
                  <a:pt x="329831" y="381000"/>
                </a:lnTo>
                <a:lnTo>
                  <a:pt x="312610" y="393700"/>
                </a:lnTo>
                <a:lnTo>
                  <a:pt x="303796" y="393700"/>
                </a:lnTo>
                <a:lnTo>
                  <a:pt x="294944" y="406400"/>
                </a:lnTo>
                <a:lnTo>
                  <a:pt x="286194" y="406400"/>
                </a:lnTo>
                <a:lnTo>
                  <a:pt x="277634" y="419100"/>
                </a:lnTo>
                <a:lnTo>
                  <a:pt x="267855" y="419100"/>
                </a:lnTo>
                <a:lnTo>
                  <a:pt x="248704" y="444500"/>
                </a:lnTo>
                <a:lnTo>
                  <a:pt x="239128" y="444500"/>
                </a:lnTo>
                <a:lnTo>
                  <a:pt x="206349" y="482600"/>
                </a:lnTo>
                <a:lnTo>
                  <a:pt x="195681" y="482600"/>
                </a:lnTo>
                <a:lnTo>
                  <a:pt x="187299" y="495300"/>
                </a:lnTo>
                <a:lnTo>
                  <a:pt x="179184" y="508000"/>
                </a:lnTo>
                <a:lnTo>
                  <a:pt x="171145" y="508000"/>
                </a:lnTo>
                <a:lnTo>
                  <a:pt x="163068" y="520700"/>
                </a:lnTo>
                <a:lnTo>
                  <a:pt x="158686" y="520700"/>
                </a:lnTo>
                <a:lnTo>
                  <a:pt x="153962" y="533400"/>
                </a:lnTo>
                <a:lnTo>
                  <a:pt x="149809" y="533400"/>
                </a:lnTo>
                <a:lnTo>
                  <a:pt x="144665" y="546100"/>
                </a:lnTo>
                <a:lnTo>
                  <a:pt x="139598" y="546100"/>
                </a:lnTo>
                <a:lnTo>
                  <a:pt x="134607" y="558800"/>
                </a:lnTo>
                <a:lnTo>
                  <a:pt x="129717" y="558800"/>
                </a:lnTo>
                <a:lnTo>
                  <a:pt x="122288" y="571500"/>
                </a:lnTo>
                <a:lnTo>
                  <a:pt x="114909" y="584200"/>
                </a:lnTo>
                <a:lnTo>
                  <a:pt x="107594" y="584200"/>
                </a:lnTo>
                <a:lnTo>
                  <a:pt x="100355" y="596900"/>
                </a:lnTo>
                <a:lnTo>
                  <a:pt x="93383" y="609600"/>
                </a:lnTo>
                <a:lnTo>
                  <a:pt x="86499" y="622300"/>
                </a:lnTo>
                <a:lnTo>
                  <a:pt x="79667" y="622300"/>
                </a:lnTo>
                <a:lnTo>
                  <a:pt x="69710" y="647700"/>
                </a:lnTo>
                <a:lnTo>
                  <a:pt x="63982" y="647700"/>
                </a:lnTo>
                <a:lnTo>
                  <a:pt x="61429" y="660400"/>
                </a:lnTo>
                <a:lnTo>
                  <a:pt x="59093" y="660400"/>
                </a:lnTo>
                <a:lnTo>
                  <a:pt x="56794" y="673100"/>
                </a:lnTo>
                <a:lnTo>
                  <a:pt x="54330" y="673100"/>
                </a:lnTo>
                <a:lnTo>
                  <a:pt x="48145" y="685800"/>
                </a:lnTo>
                <a:lnTo>
                  <a:pt x="41770" y="698500"/>
                </a:lnTo>
                <a:lnTo>
                  <a:pt x="35687" y="711200"/>
                </a:lnTo>
                <a:lnTo>
                  <a:pt x="30365" y="723900"/>
                </a:lnTo>
                <a:lnTo>
                  <a:pt x="23241" y="749300"/>
                </a:lnTo>
                <a:lnTo>
                  <a:pt x="16954" y="774700"/>
                </a:lnTo>
                <a:lnTo>
                  <a:pt x="11874" y="800100"/>
                </a:lnTo>
                <a:lnTo>
                  <a:pt x="8356" y="812800"/>
                </a:lnTo>
                <a:lnTo>
                  <a:pt x="6223" y="838200"/>
                </a:lnTo>
                <a:lnTo>
                  <a:pt x="3873" y="850900"/>
                </a:lnTo>
                <a:lnTo>
                  <a:pt x="1854" y="863600"/>
                </a:lnTo>
                <a:lnTo>
                  <a:pt x="660" y="889000"/>
                </a:lnTo>
                <a:lnTo>
                  <a:pt x="0" y="901700"/>
                </a:lnTo>
                <a:lnTo>
                  <a:pt x="38" y="927100"/>
                </a:lnTo>
                <a:lnTo>
                  <a:pt x="4368" y="977900"/>
                </a:lnTo>
                <a:lnTo>
                  <a:pt x="12128" y="1016000"/>
                </a:lnTo>
                <a:lnTo>
                  <a:pt x="23520" y="1054100"/>
                </a:lnTo>
                <a:lnTo>
                  <a:pt x="28397" y="1066800"/>
                </a:lnTo>
                <a:lnTo>
                  <a:pt x="33553" y="1066800"/>
                </a:lnTo>
                <a:lnTo>
                  <a:pt x="41262" y="1092200"/>
                </a:lnTo>
                <a:lnTo>
                  <a:pt x="49250" y="1104900"/>
                </a:lnTo>
                <a:lnTo>
                  <a:pt x="57899" y="1117600"/>
                </a:lnTo>
                <a:lnTo>
                  <a:pt x="67627" y="1130300"/>
                </a:lnTo>
                <a:lnTo>
                  <a:pt x="74371" y="1143000"/>
                </a:lnTo>
                <a:lnTo>
                  <a:pt x="81013" y="1155700"/>
                </a:lnTo>
                <a:lnTo>
                  <a:pt x="88049" y="1155700"/>
                </a:lnTo>
                <a:lnTo>
                  <a:pt x="95986" y="1168400"/>
                </a:lnTo>
                <a:lnTo>
                  <a:pt x="100749" y="1168400"/>
                </a:lnTo>
                <a:lnTo>
                  <a:pt x="105181" y="1181100"/>
                </a:lnTo>
                <a:lnTo>
                  <a:pt x="109791" y="1181100"/>
                </a:lnTo>
                <a:lnTo>
                  <a:pt x="125691" y="1193800"/>
                </a:lnTo>
                <a:lnTo>
                  <a:pt x="133692" y="1206500"/>
                </a:lnTo>
                <a:lnTo>
                  <a:pt x="141846" y="1219200"/>
                </a:lnTo>
                <a:lnTo>
                  <a:pt x="153289" y="1219200"/>
                </a:lnTo>
                <a:lnTo>
                  <a:pt x="165646" y="1231900"/>
                </a:lnTo>
                <a:lnTo>
                  <a:pt x="172097" y="1231900"/>
                </a:lnTo>
                <a:lnTo>
                  <a:pt x="178841" y="1244600"/>
                </a:lnTo>
                <a:lnTo>
                  <a:pt x="198285" y="1257300"/>
                </a:lnTo>
                <a:lnTo>
                  <a:pt x="208076" y="1257300"/>
                </a:lnTo>
                <a:lnTo>
                  <a:pt x="218020" y="1270000"/>
                </a:lnTo>
                <a:lnTo>
                  <a:pt x="227634" y="1270000"/>
                </a:lnTo>
                <a:lnTo>
                  <a:pt x="237388" y="1282700"/>
                </a:lnTo>
                <a:lnTo>
                  <a:pt x="256971" y="1282700"/>
                </a:lnTo>
                <a:lnTo>
                  <a:pt x="266674" y="1295400"/>
                </a:lnTo>
                <a:lnTo>
                  <a:pt x="276339" y="1295400"/>
                </a:lnTo>
                <a:lnTo>
                  <a:pt x="286092" y="1308100"/>
                </a:lnTo>
                <a:lnTo>
                  <a:pt x="296049" y="1308100"/>
                </a:lnTo>
                <a:lnTo>
                  <a:pt x="310184" y="1320800"/>
                </a:lnTo>
                <a:lnTo>
                  <a:pt x="324485" y="1320800"/>
                </a:lnTo>
                <a:lnTo>
                  <a:pt x="338836" y="1333500"/>
                </a:lnTo>
                <a:lnTo>
                  <a:pt x="364477" y="1333500"/>
                </a:lnTo>
                <a:lnTo>
                  <a:pt x="370535" y="1346200"/>
                </a:lnTo>
                <a:lnTo>
                  <a:pt x="400710" y="1346200"/>
                </a:lnTo>
                <a:lnTo>
                  <a:pt x="415861" y="1358900"/>
                </a:lnTo>
                <a:lnTo>
                  <a:pt x="445871" y="1358900"/>
                </a:lnTo>
                <a:lnTo>
                  <a:pt x="452945" y="1371600"/>
                </a:lnTo>
                <a:lnTo>
                  <a:pt x="485660" y="1371600"/>
                </a:lnTo>
                <a:lnTo>
                  <a:pt x="497268" y="1384300"/>
                </a:lnTo>
                <a:lnTo>
                  <a:pt x="530301" y="1384300"/>
                </a:lnTo>
                <a:lnTo>
                  <a:pt x="540296" y="1397000"/>
                </a:lnTo>
                <a:lnTo>
                  <a:pt x="590689" y="1397000"/>
                </a:lnTo>
                <a:lnTo>
                  <a:pt x="597585" y="1409700"/>
                </a:lnTo>
                <a:lnTo>
                  <a:pt x="672960" y="1409700"/>
                </a:lnTo>
                <a:lnTo>
                  <a:pt x="683031" y="1422400"/>
                </a:lnTo>
                <a:lnTo>
                  <a:pt x="741184" y="1422400"/>
                </a:lnTo>
                <a:lnTo>
                  <a:pt x="748499" y="1435100"/>
                </a:lnTo>
                <a:lnTo>
                  <a:pt x="885228" y="1435100"/>
                </a:lnTo>
                <a:lnTo>
                  <a:pt x="898880" y="1447800"/>
                </a:lnTo>
                <a:lnTo>
                  <a:pt x="1167333" y="1447800"/>
                </a:lnTo>
                <a:lnTo>
                  <a:pt x="1195793" y="1435100"/>
                </a:lnTo>
                <a:lnTo>
                  <a:pt x="1368691" y="1435100"/>
                </a:lnTo>
                <a:lnTo>
                  <a:pt x="1421993" y="1422400"/>
                </a:lnTo>
                <a:lnTo>
                  <a:pt x="1511554" y="1422400"/>
                </a:lnTo>
                <a:lnTo>
                  <a:pt x="1518031" y="1409700"/>
                </a:lnTo>
                <a:lnTo>
                  <a:pt x="1601114" y="1409700"/>
                </a:lnTo>
                <a:lnTo>
                  <a:pt x="1610575" y="1397000"/>
                </a:lnTo>
                <a:lnTo>
                  <a:pt x="1675422" y="1397000"/>
                </a:lnTo>
                <a:lnTo>
                  <a:pt x="1687563" y="1384300"/>
                </a:lnTo>
                <a:lnTo>
                  <a:pt x="1736725" y="1384300"/>
                </a:lnTo>
                <a:lnTo>
                  <a:pt x="1752904" y="1371600"/>
                </a:lnTo>
                <a:lnTo>
                  <a:pt x="1790255" y="1371600"/>
                </a:lnTo>
                <a:lnTo>
                  <a:pt x="1802079" y="1358900"/>
                </a:lnTo>
                <a:lnTo>
                  <a:pt x="1851025" y="1358900"/>
                </a:lnTo>
                <a:lnTo>
                  <a:pt x="1862035" y="1346200"/>
                </a:lnTo>
                <a:lnTo>
                  <a:pt x="1897341" y="1346200"/>
                </a:lnTo>
                <a:lnTo>
                  <a:pt x="1903349" y="1333500"/>
                </a:lnTo>
                <a:lnTo>
                  <a:pt x="1937143" y="1333500"/>
                </a:lnTo>
                <a:lnTo>
                  <a:pt x="1942134" y="1320800"/>
                </a:lnTo>
                <a:lnTo>
                  <a:pt x="1982216" y="1320800"/>
                </a:lnTo>
                <a:lnTo>
                  <a:pt x="1988731" y="1308100"/>
                </a:lnTo>
                <a:lnTo>
                  <a:pt x="2017014" y="1308100"/>
                </a:lnTo>
                <a:lnTo>
                  <a:pt x="2032825" y="1295400"/>
                </a:lnTo>
                <a:lnTo>
                  <a:pt x="2048129" y="1295400"/>
                </a:lnTo>
                <a:lnTo>
                  <a:pt x="2062035" y="1282700"/>
                </a:lnTo>
                <a:lnTo>
                  <a:pt x="2076589" y="1282700"/>
                </a:lnTo>
                <a:lnTo>
                  <a:pt x="2085721" y="1270000"/>
                </a:lnTo>
                <a:lnTo>
                  <a:pt x="2103577" y="1270000"/>
                </a:lnTo>
                <a:lnTo>
                  <a:pt x="2120442" y="1257300"/>
                </a:lnTo>
                <a:lnTo>
                  <a:pt x="2137194" y="1257300"/>
                </a:lnTo>
                <a:lnTo>
                  <a:pt x="2170887" y="1231900"/>
                </a:lnTo>
                <a:lnTo>
                  <a:pt x="2183219" y="1231900"/>
                </a:lnTo>
                <a:lnTo>
                  <a:pt x="2195144" y="1219200"/>
                </a:lnTo>
                <a:lnTo>
                  <a:pt x="2207234" y="1219200"/>
                </a:lnTo>
                <a:lnTo>
                  <a:pt x="2219998" y="1206500"/>
                </a:lnTo>
                <a:lnTo>
                  <a:pt x="2238083" y="1206500"/>
                </a:lnTo>
                <a:lnTo>
                  <a:pt x="2244712" y="1193800"/>
                </a:lnTo>
                <a:lnTo>
                  <a:pt x="2257666" y="1193800"/>
                </a:lnTo>
                <a:lnTo>
                  <a:pt x="2264181" y="1181100"/>
                </a:lnTo>
                <a:lnTo>
                  <a:pt x="2276945" y="1181100"/>
                </a:lnTo>
                <a:lnTo>
                  <a:pt x="2289632" y="1168400"/>
                </a:lnTo>
                <a:lnTo>
                  <a:pt x="2302141" y="1168400"/>
                </a:lnTo>
                <a:lnTo>
                  <a:pt x="2314359" y="1155700"/>
                </a:lnTo>
                <a:lnTo>
                  <a:pt x="2363114" y="1117600"/>
                </a:lnTo>
                <a:lnTo>
                  <a:pt x="2379027" y="1104900"/>
                </a:lnTo>
                <a:lnTo>
                  <a:pt x="2391156" y="1104900"/>
                </a:lnTo>
                <a:lnTo>
                  <a:pt x="2400554" y="1092200"/>
                </a:lnTo>
                <a:lnTo>
                  <a:pt x="2409545" y="1092200"/>
                </a:lnTo>
                <a:lnTo>
                  <a:pt x="2418257" y="1079500"/>
                </a:lnTo>
                <a:lnTo>
                  <a:pt x="2426805" y="1079500"/>
                </a:lnTo>
                <a:lnTo>
                  <a:pt x="2438196" y="1066800"/>
                </a:lnTo>
                <a:lnTo>
                  <a:pt x="2449411" y="1054100"/>
                </a:lnTo>
                <a:lnTo>
                  <a:pt x="2460523" y="1041400"/>
                </a:lnTo>
                <a:lnTo>
                  <a:pt x="2474010" y="1028700"/>
                </a:lnTo>
                <a:lnTo>
                  <a:pt x="2477490" y="1028700"/>
                </a:lnTo>
                <a:lnTo>
                  <a:pt x="2485580" y="1016000"/>
                </a:lnTo>
                <a:lnTo>
                  <a:pt x="2493784" y="1003300"/>
                </a:lnTo>
                <a:lnTo>
                  <a:pt x="2501938" y="1003300"/>
                </a:lnTo>
                <a:lnTo>
                  <a:pt x="2509939" y="990600"/>
                </a:lnTo>
                <a:lnTo>
                  <a:pt x="2515501" y="990600"/>
                </a:lnTo>
                <a:lnTo>
                  <a:pt x="2520772" y="977900"/>
                </a:lnTo>
                <a:lnTo>
                  <a:pt x="2524595" y="977900"/>
                </a:lnTo>
                <a:lnTo>
                  <a:pt x="2529649" y="965200"/>
                </a:lnTo>
                <a:lnTo>
                  <a:pt x="2535313" y="952500"/>
                </a:lnTo>
                <a:lnTo>
                  <a:pt x="2541359" y="952500"/>
                </a:lnTo>
                <a:lnTo>
                  <a:pt x="2547543" y="939800"/>
                </a:lnTo>
                <a:lnTo>
                  <a:pt x="2576601" y="901700"/>
                </a:lnTo>
                <a:lnTo>
                  <a:pt x="2590114" y="876300"/>
                </a:lnTo>
                <a:lnTo>
                  <a:pt x="2595194" y="876300"/>
                </a:lnTo>
                <a:lnTo>
                  <a:pt x="2599867" y="863600"/>
                </a:lnTo>
                <a:lnTo>
                  <a:pt x="2603855" y="850900"/>
                </a:lnTo>
                <a:lnTo>
                  <a:pt x="2609215" y="838200"/>
                </a:lnTo>
                <a:lnTo>
                  <a:pt x="2614117" y="825500"/>
                </a:lnTo>
                <a:lnTo>
                  <a:pt x="2618790" y="800100"/>
                </a:lnTo>
                <a:lnTo>
                  <a:pt x="2623502" y="787400"/>
                </a:lnTo>
                <a:lnTo>
                  <a:pt x="2625598" y="787400"/>
                </a:lnTo>
                <a:lnTo>
                  <a:pt x="2627223" y="774700"/>
                </a:lnTo>
                <a:lnTo>
                  <a:pt x="2627680" y="774700"/>
                </a:lnTo>
                <a:lnTo>
                  <a:pt x="2626309" y="762000"/>
                </a:lnTo>
                <a:lnTo>
                  <a:pt x="2626868" y="762000"/>
                </a:lnTo>
                <a:lnTo>
                  <a:pt x="2630424" y="749300"/>
                </a:lnTo>
                <a:lnTo>
                  <a:pt x="2632125" y="736600"/>
                </a:lnTo>
                <a:lnTo>
                  <a:pt x="2632722" y="736600"/>
                </a:lnTo>
                <a:lnTo>
                  <a:pt x="2632926" y="723900"/>
                </a:lnTo>
                <a:lnTo>
                  <a:pt x="2633205" y="711200"/>
                </a:lnTo>
                <a:lnTo>
                  <a:pt x="2632811" y="711200"/>
                </a:lnTo>
                <a:lnTo>
                  <a:pt x="2633154" y="698500"/>
                </a:lnTo>
                <a:lnTo>
                  <a:pt x="2634615" y="685800"/>
                </a:lnTo>
                <a:close/>
              </a:path>
            </a:pathLst>
          </a:custGeom>
          <a:solidFill>
            <a:srgbClr val="000000"/>
          </a:solidFill>
        </p:spPr>
        <p:txBody>
          <a:bodyPr wrap="square" lIns="0" tIns="0" rIns="0" bIns="0" rtlCol="0"/>
          <a:lstStyle/>
          <a:p>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933449" y="1293684"/>
              <a:ext cx="16230599" cy="8420099"/>
            </a:xfrm>
            <a:prstGeom prst="rect">
              <a:avLst/>
            </a:prstGeom>
          </p:spPr>
        </p:pic>
      </p:grpSp>
      <p:pic>
        <p:nvPicPr>
          <p:cNvPr id="5" name="object 5"/>
          <p:cNvPicPr/>
          <p:nvPr/>
        </p:nvPicPr>
        <p:blipFill>
          <a:blip r:embed="rId4" cstate="print"/>
          <a:stretch>
            <a:fillRect/>
          </a:stretch>
        </p:blipFill>
        <p:spPr>
          <a:xfrm>
            <a:off x="9145111" y="6148075"/>
            <a:ext cx="2047165" cy="787919"/>
          </a:xfrm>
          <a:prstGeom prst="rect">
            <a:avLst/>
          </a:prstGeom>
        </p:spPr>
      </p:pic>
      <p:pic>
        <p:nvPicPr>
          <p:cNvPr id="6" name="object 6"/>
          <p:cNvPicPr/>
          <p:nvPr/>
        </p:nvPicPr>
        <p:blipFill>
          <a:blip r:embed="rId5" cstate="print"/>
          <a:stretch>
            <a:fillRect/>
          </a:stretch>
        </p:blipFill>
        <p:spPr>
          <a:xfrm>
            <a:off x="485774" y="657860"/>
            <a:ext cx="133349" cy="133349"/>
          </a:xfrm>
          <a:prstGeom prst="rect">
            <a:avLst/>
          </a:prstGeom>
        </p:spPr>
      </p:pic>
      <p:sp>
        <p:nvSpPr>
          <p:cNvPr id="7" name="object 7"/>
          <p:cNvSpPr txBox="1">
            <a:spLocks noGrp="1"/>
          </p:cNvSpPr>
          <p:nvPr>
            <p:ph type="title"/>
          </p:nvPr>
        </p:nvSpPr>
        <p:spPr>
          <a:xfrm>
            <a:off x="807640" y="362648"/>
            <a:ext cx="8593455" cy="604520"/>
          </a:xfrm>
          <a:prstGeom prst="rect">
            <a:avLst/>
          </a:prstGeom>
        </p:spPr>
        <p:txBody>
          <a:bodyPr vert="horz" wrap="square" lIns="0" tIns="12700" rIns="0" bIns="0" rtlCol="0">
            <a:spAutoFit/>
          </a:bodyPr>
          <a:lstStyle/>
          <a:p>
            <a:pPr marL="12700">
              <a:lnSpc>
                <a:spcPct val="100000"/>
              </a:lnSpc>
              <a:spcBef>
                <a:spcPts val="100"/>
              </a:spcBef>
            </a:pPr>
            <a:r>
              <a:rPr sz="3800" spc="-25" dirty="0">
                <a:latin typeface="Cambria"/>
                <a:cs typeface="Cambria"/>
              </a:rPr>
              <a:t>Scroll</a:t>
            </a:r>
            <a:r>
              <a:rPr sz="3800" spc="-114" dirty="0">
                <a:latin typeface="Cambria"/>
                <a:cs typeface="Cambria"/>
              </a:rPr>
              <a:t> </a:t>
            </a:r>
            <a:r>
              <a:rPr sz="3800" spc="-155" dirty="0">
                <a:latin typeface="Cambria"/>
                <a:cs typeface="Cambria"/>
              </a:rPr>
              <a:t>down</a:t>
            </a:r>
            <a:r>
              <a:rPr sz="3800" spc="-114" dirty="0">
                <a:latin typeface="Cambria"/>
                <a:cs typeface="Cambria"/>
              </a:rPr>
              <a:t> </a:t>
            </a:r>
            <a:r>
              <a:rPr sz="3800" spc="-420" dirty="0">
                <a:latin typeface="Cambria"/>
                <a:cs typeface="Cambria"/>
              </a:rPr>
              <a:t>&amp;</a:t>
            </a:r>
            <a:r>
              <a:rPr sz="3800" spc="-114" dirty="0">
                <a:latin typeface="Cambria"/>
                <a:cs typeface="Cambria"/>
              </a:rPr>
              <a:t> </a:t>
            </a:r>
            <a:r>
              <a:rPr sz="3800" spc="-100" dirty="0">
                <a:latin typeface="Cambria"/>
                <a:cs typeface="Cambria"/>
              </a:rPr>
              <a:t>copy</a:t>
            </a:r>
            <a:r>
              <a:rPr sz="3800" spc="-114" dirty="0">
                <a:latin typeface="Cambria"/>
                <a:cs typeface="Cambria"/>
              </a:rPr>
              <a:t> </a:t>
            </a:r>
            <a:r>
              <a:rPr sz="3800" spc="-70" dirty="0">
                <a:latin typeface="Cambria"/>
                <a:cs typeface="Cambria"/>
              </a:rPr>
              <a:t>the</a:t>
            </a:r>
            <a:r>
              <a:rPr sz="3800" spc="-114" dirty="0">
                <a:latin typeface="Cambria"/>
                <a:cs typeface="Cambria"/>
              </a:rPr>
              <a:t> </a:t>
            </a:r>
            <a:r>
              <a:rPr sz="3800" spc="-80" dirty="0">
                <a:latin typeface="Cambria"/>
                <a:cs typeface="Cambria"/>
              </a:rPr>
              <a:t>following</a:t>
            </a:r>
            <a:r>
              <a:rPr sz="3800" spc="-114" dirty="0">
                <a:latin typeface="Cambria"/>
                <a:cs typeface="Cambria"/>
              </a:rPr>
              <a:t> </a:t>
            </a:r>
            <a:r>
              <a:rPr sz="3800" spc="-85" dirty="0">
                <a:latin typeface="Cambria"/>
                <a:cs typeface="Cambria"/>
              </a:rPr>
              <a:t>command.</a:t>
            </a:r>
            <a:endParaRPr sz="3800">
              <a:latin typeface="Cambria"/>
              <a:cs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271354" y="1265117"/>
              <a:ext cx="15992474" cy="8401049"/>
            </a:xfrm>
            <a:prstGeom prst="rect">
              <a:avLst/>
            </a:prstGeom>
          </p:spPr>
        </p:pic>
      </p:grpSp>
      <p:pic>
        <p:nvPicPr>
          <p:cNvPr id="5" name="object 5"/>
          <p:cNvPicPr/>
          <p:nvPr/>
        </p:nvPicPr>
        <p:blipFill>
          <a:blip r:embed="rId4" cstate="print"/>
          <a:stretch>
            <a:fillRect/>
          </a:stretch>
        </p:blipFill>
        <p:spPr>
          <a:xfrm>
            <a:off x="12204727" y="7657824"/>
            <a:ext cx="2050500" cy="803340"/>
          </a:xfrm>
          <a:prstGeom prst="rect">
            <a:avLst/>
          </a:prstGeom>
        </p:spPr>
      </p:pic>
      <p:pic>
        <p:nvPicPr>
          <p:cNvPr id="6" name="object 6"/>
          <p:cNvPicPr/>
          <p:nvPr/>
        </p:nvPicPr>
        <p:blipFill>
          <a:blip r:embed="rId5" cstate="print"/>
          <a:stretch>
            <a:fillRect/>
          </a:stretch>
        </p:blipFill>
        <p:spPr>
          <a:xfrm>
            <a:off x="844094" y="657859"/>
            <a:ext cx="133349" cy="133349"/>
          </a:xfrm>
          <a:prstGeom prst="rect">
            <a:avLst/>
          </a:prstGeom>
        </p:spPr>
      </p:pic>
      <p:sp>
        <p:nvSpPr>
          <p:cNvPr id="7" name="object 7"/>
          <p:cNvSpPr txBox="1">
            <a:spLocks noGrp="1"/>
          </p:cNvSpPr>
          <p:nvPr>
            <p:ph type="title"/>
          </p:nvPr>
        </p:nvSpPr>
        <p:spPr>
          <a:xfrm>
            <a:off x="1165960" y="362648"/>
            <a:ext cx="11880850" cy="604520"/>
          </a:xfrm>
          <a:prstGeom prst="rect">
            <a:avLst/>
          </a:prstGeom>
        </p:spPr>
        <p:txBody>
          <a:bodyPr vert="horz" wrap="square" lIns="0" tIns="12700" rIns="0" bIns="0" rtlCol="0">
            <a:spAutoFit/>
          </a:bodyPr>
          <a:lstStyle/>
          <a:p>
            <a:pPr marL="12700">
              <a:lnSpc>
                <a:spcPct val="100000"/>
              </a:lnSpc>
              <a:spcBef>
                <a:spcPts val="100"/>
              </a:spcBef>
            </a:pPr>
            <a:r>
              <a:rPr sz="3800" spc="-105" dirty="0">
                <a:latin typeface="Cambria"/>
                <a:cs typeface="Cambria"/>
              </a:rPr>
              <a:t>Paste</a:t>
            </a:r>
            <a:r>
              <a:rPr sz="3800" spc="-114" dirty="0">
                <a:latin typeface="Cambria"/>
                <a:cs typeface="Cambria"/>
              </a:rPr>
              <a:t> </a:t>
            </a:r>
            <a:r>
              <a:rPr sz="3800" spc="-70" dirty="0">
                <a:latin typeface="Cambria"/>
                <a:cs typeface="Cambria"/>
              </a:rPr>
              <a:t>the</a:t>
            </a:r>
            <a:r>
              <a:rPr sz="3800" spc="-114" dirty="0">
                <a:latin typeface="Cambria"/>
                <a:cs typeface="Cambria"/>
              </a:rPr>
              <a:t> </a:t>
            </a:r>
            <a:r>
              <a:rPr sz="3800" spc="-80" dirty="0">
                <a:latin typeface="Cambria"/>
                <a:cs typeface="Cambria"/>
              </a:rPr>
              <a:t>copied</a:t>
            </a:r>
            <a:r>
              <a:rPr sz="3800" spc="-114" dirty="0">
                <a:latin typeface="Cambria"/>
                <a:cs typeface="Cambria"/>
              </a:rPr>
              <a:t> </a:t>
            </a:r>
            <a:r>
              <a:rPr sz="3800" spc="-90" dirty="0">
                <a:latin typeface="Cambria"/>
                <a:cs typeface="Cambria"/>
              </a:rPr>
              <a:t>command</a:t>
            </a:r>
            <a:r>
              <a:rPr sz="3800" spc="-110" dirty="0">
                <a:latin typeface="Cambria"/>
                <a:cs typeface="Cambria"/>
              </a:rPr>
              <a:t> </a:t>
            </a:r>
            <a:r>
              <a:rPr sz="3800" dirty="0">
                <a:latin typeface="Cambria"/>
                <a:cs typeface="Cambria"/>
              </a:rPr>
              <a:t>in</a:t>
            </a:r>
            <a:r>
              <a:rPr sz="3800" spc="-114" dirty="0">
                <a:latin typeface="Cambria"/>
                <a:cs typeface="Cambria"/>
              </a:rPr>
              <a:t> </a:t>
            </a:r>
            <a:r>
              <a:rPr sz="3800" spc="-110" dirty="0">
                <a:latin typeface="Cambria"/>
                <a:cs typeface="Cambria"/>
              </a:rPr>
              <a:t>developer</a:t>
            </a:r>
            <a:r>
              <a:rPr sz="3800" spc="-114" dirty="0">
                <a:latin typeface="Cambria"/>
                <a:cs typeface="Cambria"/>
              </a:rPr>
              <a:t> </a:t>
            </a:r>
            <a:r>
              <a:rPr sz="3800" spc="-95" dirty="0">
                <a:latin typeface="Cambria"/>
                <a:cs typeface="Cambria"/>
              </a:rPr>
              <a:t>machine.&amp;</a:t>
            </a:r>
            <a:r>
              <a:rPr sz="3800" spc="-114" dirty="0">
                <a:latin typeface="Cambria"/>
                <a:cs typeface="Cambria"/>
              </a:rPr>
              <a:t> </a:t>
            </a:r>
            <a:r>
              <a:rPr sz="3800" spc="-20" dirty="0">
                <a:latin typeface="Cambria"/>
                <a:cs typeface="Cambria"/>
              </a:rPr>
              <a:t>hit</a:t>
            </a:r>
            <a:r>
              <a:rPr sz="3800" spc="-110" dirty="0">
                <a:latin typeface="Cambria"/>
                <a:cs typeface="Cambria"/>
              </a:rPr>
              <a:t> </a:t>
            </a:r>
            <a:r>
              <a:rPr sz="3800" spc="-90" dirty="0">
                <a:latin typeface="Cambria"/>
                <a:cs typeface="Cambria"/>
              </a:rPr>
              <a:t>enter.</a:t>
            </a:r>
            <a:endParaRPr sz="3800">
              <a:latin typeface="Cambria"/>
              <a:cs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1"/>
            <a:ext cx="18288000" cy="10274300"/>
          </a:xfrm>
          <a:custGeom>
            <a:avLst/>
            <a:gdLst/>
            <a:ahLst/>
            <a:cxnLst/>
            <a:rect l="l" t="t" r="r" b="b"/>
            <a:pathLst>
              <a:path w="18288000" h="10274300">
                <a:moveTo>
                  <a:pt x="18287988" y="0"/>
                </a:moveTo>
                <a:lnTo>
                  <a:pt x="17477093" y="0"/>
                </a:lnTo>
                <a:lnTo>
                  <a:pt x="17477093" y="50800"/>
                </a:lnTo>
                <a:lnTo>
                  <a:pt x="17477093" y="927100"/>
                </a:lnTo>
                <a:lnTo>
                  <a:pt x="17477093" y="10223487"/>
                </a:lnTo>
                <a:lnTo>
                  <a:pt x="16608857" y="10223487"/>
                </a:lnTo>
                <a:lnTo>
                  <a:pt x="16608857" y="9347187"/>
                </a:lnTo>
                <a:lnTo>
                  <a:pt x="17477093" y="9347187"/>
                </a:lnTo>
                <a:lnTo>
                  <a:pt x="17477093" y="9283687"/>
                </a:lnTo>
                <a:lnTo>
                  <a:pt x="16608857" y="9283687"/>
                </a:lnTo>
                <a:lnTo>
                  <a:pt x="16608857" y="8420087"/>
                </a:lnTo>
                <a:lnTo>
                  <a:pt x="17477093" y="8420087"/>
                </a:lnTo>
                <a:lnTo>
                  <a:pt x="17477093" y="8356587"/>
                </a:lnTo>
                <a:lnTo>
                  <a:pt x="16608857" y="8356587"/>
                </a:lnTo>
                <a:lnTo>
                  <a:pt x="16608857" y="7492987"/>
                </a:lnTo>
                <a:lnTo>
                  <a:pt x="17477093" y="7492987"/>
                </a:lnTo>
                <a:lnTo>
                  <a:pt x="17477093" y="7429487"/>
                </a:lnTo>
                <a:lnTo>
                  <a:pt x="16608857" y="7429487"/>
                </a:lnTo>
                <a:lnTo>
                  <a:pt x="16608857" y="6565900"/>
                </a:lnTo>
                <a:lnTo>
                  <a:pt x="17477093" y="6565900"/>
                </a:lnTo>
                <a:lnTo>
                  <a:pt x="17477093" y="6502400"/>
                </a:lnTo>
                <a:lnTo>
                  <a:pt x="16608857" y="6502400"/>
                </a:lnTo>
                <a:lnTo>
                  <a:pt x="16608857" y="5638800"/>
                </a:lnTo>
                <a:lnTo>
                  <a:pt x="17477093" y="5638800"/>
                </a:lnTo>
                <a:lnTo>
                  <a:pt x="17477093" y="5575300"/>
                </a:lnTo>
                <a:lnTo>
                  <a:pt x="16608857" y="5575300"/>
                </a:lnTo>
                <a:lnTo>
                  <a:pt x="16608857" y="4699000"/>
                </a:lnTo>
                <a:lnTo>
                  <a:pt x="17477093" y="4699000"/>
                </a:lnTo>
                <a:lnTo>
                  <a:pt x="17477093" y="4635500"/>
                </a:lnTo>
                <a:lnTo>
                  <a:pt x="16608857" y="4635500"/>
                </a:lnTo>
                <a:lnTo>
                  <a:pt x="16608857" y="3771900"/>
                </a:lnTo>
                <a:lnTo>
                  <a:pt x="17477093" y="3771900"/>
                </a:lnTo>
                <a:lnTo>
                  <a:pt x="17477093" y="3708400"/>
                </a:lnTo>
                <a:lnTo>
                  <a:pt x="16608857" y="3708400"/>
                </a:lnTo>
                <a:lnTo>
                  <a:pt x="16608857" y="2844800"/>
                </a:lnTo>
                <a:lnTo>
                  <a:pt x="17477093" y="2844800"/>
                </a:lnTo>
                <a:lnTo>
                  <a:pt x="17477093" y="2781300"/>
                </a:lnTo>
                <a:lnTo>
                  <a:pt x="16608857" y="2781300"/>
                </a:lnTo>
                <a:lnTo>
                  <a:pt x="16608857" y="1917700"/>
                </a:lnTo>
                <a:lnTo>
                  <a:pt x="17477093" y="1917700"/>
                </a:lnTo>
                <a:lnTo>
                  <a:pt x="17477093" y="1854200"/>
                </a:lnTo>
                <a:lnTo>
                  <a:pt x="16608857" y="1854200"/>
                </a:lnTo>
                <a:lnTo>
                  <a:pt x="16608857" y="990600"/>
                </a:lnTo>
                <a:lnTo>
                  <a:pt x="17477093" y="990600"/>
                </a:lnTo>
                <a:lnTo>
                  <a:pt x="17477093" y="927100"/>
                </a:lnTo>
                <a:lnTo>
                  <a:pt x="16608857" y="927100"/>
                </a:lnTo>
                <a:lnTo>
                  <a:pt x="16608857" y="50800"/>
                </a:lnTo>
                <a:lnTo>
                  <a:pt x="17477093" y="50800"/>
                </a:lnTo>
                <a:lnTo>
                  <a:pt x="17477093" y="0"/>
                </a:lnTo>
                <a:lnTo>
                  <a:pt x="16547503" y="0"/>
                </a:lnTo>
                <a:lnTo>
                  <a:pt x="16547503" y="50800"/>
                </a:lnTo>
                <a:lnTo>
                  <a:pt x="16547503" y="927100"/>
                </a:lnTo>
                <a:lnTo>
                  <a:pt x="16547503" y="10223487"/>
                </a:lnTo>
                <a:lnTo>
                  <a:pt x="15679242" y="10223487"/>
                </a:lnTo>
                <a:lnTo>
                  <a:pt x="15679242" y="9347187"/>
                </a:lnTo>
                <a:lnTo>
                  <a:pt x="16547503" y="9347187"/>
                </a:lnTo>
                <a:lnTo>
                  <a:pt x="16547503" y="9283687"/>
                </a:lnTo>
                <a:lnTo>
                  <a:pt x="15679242" y="9283687"/>
                </a:lnTo>
                <a:lnTo>
                  <a:pt x="15679242" y="8420087"/>
                </a:lnTo>
                <a:lnTo>
                  <a:pt x="16547503" y="8420087"/>
                </a:lnTo>
                <a:lnTo>
                  <a:pt x="16547503" y="8356587"/>
                </a:lnTo>
                <a:lnTo>
                  <a:pt x="15679242" y="8356587"/>
                </a:lnTo>
                <a:lnTo>
                  <a:pt x="15679242" y="7492987"/>
                </a:lnTo>
                <a:lnTo>
                  <a:pt x="16547503" y="7492987"/>
                </a:lnTo>
                <a:lnTo>
                  <a:pt x="16547503" y="7429487"/>
                </a:lnTo>
                <a:lnTo>
                  <a:pt x="15679242" y="7429487"/>
                </a:lnTo>
                <a:lnTo>
                  <a:pt x="15679242" y="6565900"/>
                </a:lnTo>
                <a:lnTo>
                  <a:pt x="16547503" y="6565900"/>
                </a:lnTo>
                <a:lnTo>
                  <a:pt x="16547503" y="6502400"/>
                </a:lnTo>
                <a:lnTo>
                  <a:pt x="15679242" y="6502400"/>
                </a:lnTo>
                <a:lnTo>
                  <a:pt x="15679242" y="5638800"/>
                </a:lnTo>
                <a:lnTo>
                  <a:pt x="16547503" y="5638800"/>
                </a:lnTo>
                <a:lnTo>
                  <a:pt x="16547503" y="5575300"/>
                </a:lnTo>
                <a:lnTo>
                  <a:pt x="15679242" y="5575300"/>
                </a:lnTo>
                <a:lnTo>
                  <a:pt x="15679242" y="4699000"/>
                </a:lnTo>
                <a:lnTo>
                  <a:pt x="16547503" y="4699000"/>
                </a:lnTo>
                <a:lnTo>
                  <a:pt x="16547503" y="4635500"/>
                </a:lnTo>
                <a:lnTo>
                  <a:pt x="15679242" y="4635500"/>
                </a:lnTo>
                <a:lnTo>
                  <a:pt x="15679242" y="3771900"/>
                </a:lnTo>
                <a:lnTo>
                  <a:pt x="16547503" y="3771900"/>
                </a:lnTo>
                <a:lnTo>
                  <a:pt x="16547503" y="3708400"/>
                </a:lnTo>
                <a:lnTo>
                  <a:pt x="15679242" y="3708400"/>
                </a:lnTo>
                <a:lnTo>
                  <a:pt x="15679242" y="2844800"/>
                </a:lnTo>
                <a:lnTo>
                  <a:pt x="16547503" y="2844800"/>
                </a:lnTo>
                <a:lnTo>
                  <a:pt x="16547503" y="2781300"/>
                </a:lnTo>
                <a:lnTo>
                  <a:pt x="15679242" y="2781300"/>
                </a:lnTo>
                <a:lnTo>
                  <a:pt x="15679242" y="1917700"/>
                </a:lnTo>
                <a:lnTo>
                  <a:pt x="16547503" y="1917700"/>
                </a:lnTo>
                <a:lnTo>
                  <a:pt x="16547503" y="1854200"/>
                </a:lnTo>
                <a:lnTo>
                  <a:pt x="15679242" y="1854200"/>
                </a:lnTo>
                <a:lnTo>
                  <a:pt x="15679242" y="990600"/>
                </a:lnTo>
                <a:lnTo>
                  <a:pt x="16547503" y="990600"/>
                </a:lnTo>
                <a:lnTo>
                  <a:pt x="16547503" y="927100"/>
                </a:lnTo>
                <a:lnTo>
                  <a:pt x="15679242" y="927100"/>
                </a:lnTo>
                <a:lnTo>
                  <a:pt x="15679242" y="50800"/>
                </a:lnTo>
                <a:lnTo>
                  <a:pt x="16547503" y="50800"/>
                </a:lnTo>
                <a:lnTo>
                  <a:pt x="16547503" y="0"/>
                </a:lnTo>
                <a:lnTo>
                  <a:pt x="15617889" y="0"/>
                </a:lnTo>
                <a:lnTo>
                  <a:pt x="15617889" y="50800"/>
                </a:lnTo>
                <a:lnTo>
                  <a:pt x="15617889" y="927100"/>
                </a:lnTo>
                <a:lnTo>
                  <a:pt x="15617889" y="10223487"/>
                </a:lnTo>
                <a:lnTo>
                  <a:pt x="14749653" y="10223487"/>
                </a:lnTo>
                <a:lnTo>
                  <a:pt x="14749653" y="9347187"/>
                </a:lnTo>
                <a:lnTo>
                  <a:pt x="15617889" y="9347187"/>
                </a:lnTo>
                <a:lnTo>
                  <a:pt x="15617889" y="9283687"/>
                </a:lnTo>
                <a:lnTo>
                  <a:pt x="14749653" y="9283687"/>
                </a:lnTo>
                <a:lnTo>
                  <a:pt x="14749653" y="8420087"/>
                </a:lnTo>
                <a:lnTo>
                  <a:pt x="15617889" y="8420087"/>
                </a:lnTo>
                <a:lnTo>
                  <a:pt x="15617889" y="8356587"/>
                </a:lnTo>
                <a:lnTo>
                  <a:pt x="14749653" y="8356587"/>
                </a:lnTo>
                <a:lnTo>
                  <a:pt x="14749653" y="7492987"/>
                </a:lnTo>
                <a:lnTo>
                  <a:pt x="15617889" y="7492987"/>
                </a:lnTo>
                <a:lnTo>
                  <a:pt x="15617889" y="7429487"/>
                </a:lnTo>
                <a:lnTo>
                  <a:pt x="14749653" y="7429487"/>
                </a:lnTo>
                <a:lnTo>
                  <a:pt x="14749653" y="6565900"/>
                </a:lnTo>
                <a:lnTo>
                  <a:pt x="15617889" y="6565900"/>
                </a:lnTo>
                <a:lnTo>
                  <a:pt x="15617889" y="6502400"/>
                </a:lnTo>
                <a:lnTo>
                  <a:pt x="14749653" y="6502400"/>
                </a:lnTo>
                <a:lnTo>
                  <a:pt x="14749653" y="5638800"/>
                </a:lnTo>
                <a:lnTo>
                  <a:pt x="15617889" y="5638800"/>
                </a:lnTo>
                <a:lnTo>
                  <a:pt x="15617889" y="5575300"/>
                </a:lnTo>
                <a:lnTo>
                  <a:pt x="14749653" y="5575300"/>
                </a:lnTo>
                <a:lnTo>
                  <a:pt x="14749653" y="4699000"/>
                </a:lnTo>
                <a:lnTo>
                  <a:pt x="15617889" y="4699000"/>
                </a:lnTo>
                <a:lnTo>
                  <a:pt x="15617889" y="4635500"/>
                </a:lnTo>
                <a:lnTo>
                  <a:pt x="14749653" y="4635500"/>
                </a:lnTo>
                <a:lnTo>
                  <a:pt x="14749653" y="3771900"/>
                </a:lnTo>
                <a:lnTo>
                  <a:pt x="15617889" y="3771900"/>
                </a:lnTo>
                <a:lnTo>
                  <a:pt x="15617889" y="3708400"/>
                </a:lnTo>
                <a:lnTo>
                  <a:pt x="14749653" y="3708400"/>
                </a:lnTo>
                <a:lnTo>
                  <a:pt x="14749653" y="2844800"/>
                </a:lnTo>
                <a:lnTo>
                  <a:pt x="15617889" y="2844800"/>
                </a:lnTo>
                <a:lnTo>
                  <a:pt x="15617889" y="2781300"/>
                </a:lnTo>
                <a:lnTo>
                  <a:pt x="14749653" y="2781300"/>
                </a:lnTo>
                <a:lnTo>
                  <a:pt x="14749653" y="1917700"/>
                </a:lnTo>
                <a:lnTo>
                  <a:pt x="15617889" y="1917700"/>
                </a:lnTo>
                <a:lnTo>
                  <a:pt x="15617889" y="1854200"/>
                </a:lnTo>
                <a:lnTo>
                  <a:pt x="14749653" y="1854200"/>
                </a:lnTo>
                <a:lnTo>
                  <a:pt x="14749653" y="990600"/>
                </a:lnTo>
                <a:lnTo>
                  <a:pt x="15617889" y="990600"/>
                </a:lnTo>
                <a:lnTo>
                  <a:pt x="15617889" y="927100"/>
                </a:lnTo>
                <a:lnTo>
                  <a:pt x="14749653" y="927100"/>
                </a:lnTo>
                <a:lnTo>
                  <a:pt x="14749653" y="50800"/>
                </a:lnTo>
                <a:lnTo>
                  <a:pt x="15617889" y="50800"/>
                </a:lnTo>
                <a:lnTo>
                  <a:pt x="15617889" y="0"/>
                </a:lnTo>
                <a:lnTo>
                  <a:pt x="14688299" y="0"/>
                </a:lnTo>
                <a:lnTo>
                  <a:pt x="14688299" y="50800"/>
                </a:lnTo>
                <a:lnTo>
                  <a:pt x="14688299" y="927100"/>
                </a:lnTo>
                <a:lnTo>
                  <a:pt x="14688299" y="10223487"/>
                </a:lnTo>
                <a:lnTo>
                  <a:pt x="13820039" y="10223487"/>
                </a:lnTo>
                <a:lnTo>
                  <a:pt x="13820039" y="9347187"/>
                </a:lnTo>
                <a:lnTo>
                  <a:pt x="14688299" y="9347187"/>
                </a:lnTo>
                <a:lnTo>
                  <a:pt x="14688299" y="9283687"/>
                </a:lnTo>
                <a:lnTo>
                  <a:pt x="13820039" y="9283687"/>
                </a:lnTo>
                <a:lnTo>
                  <a:pt x="13820039" y="8420087"/>
                </a:lnTo>
                <a:lnTo>
                  <a:pt x="14688299" y="8420087"/>
                </a:lnTo>
                <a:lnTo>
                  <a:pt x="14688299" y="8356587"/>
                </a:lnTo>
                <a:lnTo>
                  <a:pt x="13820039" y="8356587"/>
                </a:lnTo>
                <a:lnTo>
                  <a:pt x="13820039" y="7492987"/>
                </a:lnTo>
                <a:lnTo>
                  <a:pt x="14688299" y="7492987"/>
                </a:lnTo>
                <a:lnTo>
                  <a:pt x="14688299" y="7429487"/>
                </a:lnTo>
                <a:lnTo>
                  <a:pt x="13820039" y="7429487"/>
                </a:lnTo>
                <a:lnTo>
                  <a:pt x="13820039" y="6565900"/>
                </a:lnTo>
                <a:lnTo>
                  <a:pt x="14688299" y="6565900"/>
                </a:lnTo>
                <a:lnTo>
                  <a:pt x="14688299" y="6502400"/>
                </a:lnTo>
                <a:lnTo>
                  <a:pt x="13820039" y="6502400"/>
                </a:lnTo>
                <a:lnTo>
                  <a:pt x="13820039" y="5638800"/>
                </a:lnTo>
                <a:lnTo>
                  <a:pt x="14688299" y="5638800"/>
                </a:lnTo>
                <a:lnTo>
                  <a:pt x="14688299" y="5575300"/>
                </a:lnTo>
                <a:lnTo>
                  <a:pt x="13820039" y="5575300"/>
                </a:lnTo>
                <a:lnTo>
                  <a:pt x="13820039" y="4699000"/>
                </a:lnTo>
                <a:lnTo>
                  <a:pt x="14688299" y="4699000"/>
                </a:lnTo>
                <a:lnTo>
                  <a:pt x="14688299" y="4635500"/>
                </a:lnTo>
                <a:lnTo>
                  <a:pt x="13820039" y="4635500"/>
                </a:lnTo>
                <a:lnTo>
                  <a:pt x="13820039" y="3771900"/>
                </a:lnTo>
                <a:lnTo>
                  <a:pt x="14688299" y="3771900"/>
                </a:lnTo>
                <a:lnTo>
                  <a:pt x="14688299" y="3708400"/>
                </a:lnTo>
                <a:lnTo>
                  <a:pt x="13820039" y="3708400"/>
                </a:lnTo>
                <a:lnTo>
                  <a:pt x="13820039" y="2844800"/>
                </a:lnTo>
                <a:lnTo>
                  <a:pt x="14688299" y="2844800"/>
                </a:lnTo>
                <a:lnTo>
                  <a:pt x="14688299" y="2781300"/>
                </a:lnTo>
                <a:lnTo>
                  <a:pt x="13820039" y="2781300"/>
                </a:lnTo>
                <a:lnTo>
                  <a:pt x="13820039" y="1917700"/>
                </a:lnTo>
                <a:lnTo>
                  <a:pt x="14688299" y="1917700"/>
                </a:lnTo>
                <a:lnTo>
                  <a:pt x="14688299" y="1854200"/>
                </a:lnTo>
                <a:lnTo>
                  <a:pt x="13820039" y="1854200"/>
                </a:lnTo>
                <a:lnTo>
                  <a:pt x="13820039" y="990600"/>
                </a:lnTo>
                <a:lnTo>
                  <a:pt x="14688299" y="990600"/>
                </a:lnTo>
                <a:lnTo>
                  <a:pt x="14688299" y="927100"/>
                </a:lnTo>
                <a:lnTo>
                  <a:pt x="13820039" y="927100"/>
                </a:lnTo>
                <a:lnTo>
                  <a:pt x="13820039" y="50800"/>
                </a:lnTo>
                <a:lnTo>
                  <a:pt x="14688299" y="50800"/>
                </a:lnTo>
                <a:lnTo>
                  <a:pt x="14688299" y="0"/>
                </a:lnTo>
                <a:lnTo>
                  <a:pt x="13758685" y="0"/>
                </a:lnTo>
                <a:lnTo>
                  <a:pt x="13758685" y="50800"/>
                </a:lnTo>
                <a:lnTo>
                  <a:pt x="13758685" y="927100"/>
                </a:lnTo>
                <a:lnTo>
                  <a:pt x="13758685" y="10223487"/>
                </a:lnTo>
                <a:lnTo>
                  <a:pt x="12890424" y="10223487"/>
                </a:lnTo>
                <a:lnTo>
                  <a:pt x="12890424" y="9347187"/>
                </a:lnTo>
                <a:lnTo>
                  <a:pt x="13758685" y="9347187"/>
                </a:lnTo>
                <a:lnTo>
                  <a:pt x="13758685" y="9283687"/>
                </a:lnTo>
                <a:lnTo>
                  <a:pt x="12890424" y="9283687"/>
                </a:lnTo>
                <a:lnTo>
                  <a:pt x="12890424" y="8420087"/>
                </a:lnTo>
                <a:lnTo>
                  <a:pt x="13758685" y="8420087"/>
                </a:lnTo>
                <a:lnTo>
                  <a:pt x="13758685" y="8356587"/>
                </a:lnTo>
                <a:lnTo>
                  <a:pt x="12890424" y="8356587"/>
                </a:lnTo>
                <a:lnTo>
                  <a:pt x="12890424" y="7492987"/>
                </a:lnTo>
                <a:lnTo>
                  <a:pt x="13758685" y="7492987"/>
                </a:lnTo>
                <a:lnTo>
                  <a:pt x="13758685" y="7429487"/>
                </a:lnTo>
                <a:lnTo>
                  <a:pt x="12890424" y="7429487"/>
                </a:lnTo>
                <a:lnTo>
                  <a:pt x="12890424" y="6565900"/>
                </a:lnTo>
                <a:lnTo>
                  <a:pt x="13758685" y="6565900"/>
                </a:lnTo>
                <a:lnTo>
                  <a:pt x="13758685" y="6502400"/>
                </a:lnTo>
                <a:lnTo>
                  <a:pt x="12890424" y="6502400"/>
                </a:lnTo>
                <a:lnTo>
                  <a:pt x="12890424" y="5638800"/>
                </a:lnTo>
                <a:lnTo>
                  <a:pt x="13758685" y="5638800"/>
                </a:lnTo>
                <a:lnTo>
                  <a:pt x="13758685" y="5575300"/>
                </a:lnTo>
                <a:lnTo>
                  <a:pt x="12890424" y="5575300"/>
                </a:lnTo>
                <a:lnTo>
                  <a:pt x="12890424" y="4699000"/>
                </a:lnTo>
                <a:lnTo>
                  <a:pt x="13758685" y="4699000"/>
                </a:lnTo>
                <a:lnTo>
                  <a:pt x="13758685" y="4635500"/>
                </a:lnTo>
                <a:lnTo>
                  <a:pt x="12890424" y="4635500"/>
                </a:lnTo>
                <a:lnTo>
                  <a:pt x="12890424" y="3771900"/>
                </a:lnTo>
                <a:lnTo>
                  <a:pt x="13758685" y="3771900"/>
                </a:lnTo>
                <a:lnTo>
                  <a:pt x="13758685" y="3708400"/>
                </a:lnTo>
                <a:lnTo>
                  <a:pt x="12890424" y="3708400"/>
                </a:lnTo>
                <a:lnTo>
                  <a:pt x="12890424" y="2844800"/>
                </a:lnTo>
                <a:lnTo>
                  <a:pt x="13758685" y="2844800"/>
                </a:lnTo>
                <a:lnTo>
                  <a:pt x="13758685" y="2781300"/>
                </a:lnTo>
                <a:lnTo>
                  <a:pt x="12890424" y="2781300"/>
                </a:lnTo>
                <a:lnTo>
                  <a:pt x="12890424" y="1917700"/>
                </a:lnTo>
                <a:lnTo>
                  <a:pt x="13758685" y="1917700"/>
                </a:lnTo>
                <a:lnTo>
                  <a:pt x="13758685" y="1854200"/>
                </a:lnTo>
                <a:lnTo>
                  <a:pt x="12890424" y="1854200"/>
                </a:lnTo>
                <a:lnTo>
                  <a:pt x="12890424" y="990600"/>
                </a:lnTo>
                <a:lnTo>
                  <a:pt x="13758685" y="990600"/>
                </a:lnTo>
                <a:lnTo>
                  <a:pt x="13758685" y="927100"/>
                </a:lnTo>
                <a:lnTo>
                  <a:pt x="12890424" y="927100"/>
                </a:lnTo>
                <a:lnTo>
                  <a:pt x="12890424" y="50800"/>
                </a:lnTo>
                <a:lnTo>
                  <a:pt x="13758685" y="50800"/>
                </a:lnTo>
                <a:lnTo>
                  <a:pt x="13758685" y="0"/>
                </a:lnTo>
                <a:lnTo>
                  <a:pt x="12829083" y="0"/>
                </a:lnTo>
                <a:lnTo>
                  <a:pt x="12829083" y="5638800"/>
                </a:lnTo>
                <a:lnTo>
                  <a:pt x="12829083" y="6502400"/>
                </a:lnTo>
                <a:lnTo>
                  <a:pt x="12829083" y="10223487"/>
                </a:lnTo>
                <a:lnTo>
                  <a:pt x="11960835" y="10223487"/>
                </a:lnTo>
                <a:lnTo>
                  <a:pt x="11960835" y="9347187"/>
                </a:lnTo>
                <a:lnTo>
                  <a:pt x="12829083" y="9347187"/>
                </a:lnTo>
                <a:lnTo>
                  <a:pt x="12829083" y="9283687"/>
                </a:lnTo>
                <a:lnTo>
                  <a:pt x="11960835" y="9283687"/>
                </a:lnTo>
                <a:lnTo>
                  <a:pt x="11960835" y="8420087"/>
                </a:lnTo>
                <a:lnTo>
                  <a:pt x="12829083" y="8420087"/>
                </a:lnTo>
                <a:lnTo>
                  <a:pt x="12829083" y="7429487"/>
                </a:lnTo>
                <a:lnTo>
                  <a:pt x="12829070" y="7492987"/>
                </a:lnTo>
                <a:lnTo>
                  <a:pt x="12829070" y="8356587"/>
                </a:lnTo>
                <a:lnTo>
                  <a:pt x="11960809" y="8356587"/>
                </a:lnTo>
                <a:lnTo>
                  <a:pt x="11960809" y="7492987"/>
                </a:lnTo>
                <a:lnTo>
                  <a:pt x="12829070" y="7492987"/>
                </a:lnTo>
                <a:lnTo>
                  <a:pt x="12829070" y="7429487"/>
                </a:lnTo>
                <a:lnTo>
                  <a:pt x="11960835" y="7429487"/>
                </a:lnTo>
                <a:lnTo>
                  <a:pt x="11960835" y="6565900"/>
                </a:lnTo>
                <a:lnTo>
                  <a:pt x="12829083" y="6565900"/>
                </a:lnTo>
                <a:lnTo>
                  <a:pt x="12829083" y="6502400"/>
                </a:lnTo>
                <a:lnTo>
                  <a:pt x="11960835" y="6502400"/>
                </a:lnTo>
                <a:lnTo>
                  <a:pt x="11960835" y="5638800"/>
                </a:lnTo>
                <a:lnTo>
                  <a:pt x="12829083" y="5638800"/>
                </a:lnTo>
                <a:lnTo>
                  <a:pt x="12829083" y="0"/>
                </a:lnTo>
                <a:lnTo>
                  <a:pt x="12829070" y="50800"/>
                </a:lnTo>
                <a:lnTo>
                  <a:pt x="12829070" y="927100"/>
                </a:lnTo>
                <a:lnTo>
                  <a:pt x="12829070" y="5575300"/>
                </a:lnTo>
                <a:lnTo>
                  <a:pt x="11960809" y="5575300"/>
                </a:lnTo>
                <a:lnTo>
                  <a:pt x="11960809" y="4699000"/>
                </a:lnTo>
                <a:lnTo>
                  <a:pt x="12829070" y="4699000"/>
                </a:lnTo>
                <a:lnTo>
                  <a:pt x="12829070" y="4635500"/>
                </a:lnTo>
                <a:lnTo>
                  <a:pt x="11960809" y="4635500"/>
                </a:lnTo>
                <a:lnTo>
                  <a:pt x="11960809" y="3771900"/>
                </a:lnTo>
                <a:lnTo>
                  <a:pt x="12829070" y="3771900"/>
                </a:lnTo>
                <a:lnTo>
                  <a:pt x="12829070" y="3708400"/>
                </a:lnTo>
                <a:lnTo>
                  <a:pt x="11960809" y="3708400"/>
                </a:lnTo>
                <a:lnTo>
                  <a:pt x="11960809" y="2844800"/>
                </a:lnTo>
                <a:lnTo>
                  <a:pt x="12829070" y="2844800"/>
                </a:lnTo>
                <a:lnTo>
                  <a:pt x="12829070" y="2781300"/>
                </a:lnTo>
                <a:lnTo>
                  <a:pt x="11960809" y="2781300"/>
                </a:lnTo>
                <a:lnTo>
                  <a:pt x="11960809" y="1917700"/>
                </a:lnTo>
                <a:lnTo>
                  <a:pt x="12829070" y="1917700"/>
                </a:lnTo>
                <a:lnTo>
                  <a:pt x="12829070" y="1854200"/>
                </a:lnTo>
                <a:lnTo>
                  <a:pt x="11960809" y="1854200"/>
                </a:lnTo>
                <a:lnTo>
                  <a:pt x="11960809" y="990600"/>
                </a:lnTo>
                <a:lnTo>
                  <a:pt x="12829070" y="990600"/>
                </a:lnTo>
                <a:lnTo>
                  <a:pt x="12829070" y="927100"/>
                </a:lnTo>
                <a:lnTo>
                  <a:pt x="11960809" y="927100"/>
                </a:lnTo>
                <a:lnTo>
                  <a:pt x="11960809" y="50800"/>
                </a:lnTo>
                <a:lnTo>
                  <a:pt x="12829070" y="50800"/>
                </a:lnTo>
                <a:lnTo>
                  <a:pt x="12829070" y="0"/>
                </a:lnTo>
                <a:lnTo>
                  <a:pt x="11899481" y="0"/>
                </a:lnTo>
                <a:lnTo>
                  <a:pt x="11899481" y="50800"/>
                </a:lnTo>
                <a:lnTo>
                  <a:pt x="11899481" y="927100"/>
                </a:lnTo>
                <a:lnTo>
                  <a:pt x="11899481" y="10223487"/>
                </a:lnTo>
                <a:lnTo>
                  <a:pt x="11031220" y="10223487"/>
                </a:lnTo>
                <a:lnTo>
                  <a:pt x="11031220" y="9347187"/>
                </a:lnTo>
                <a:lnTo>
                  <a:pt x="11899481" y="9347187"/>
                </a:lnTo>
                <a:lnTo>
                  <a:pt x="11899481" y="9283687"/>
                </a:lnTo>
                <a:lnTo>
                  <a:pt x="11031220" y="9283687"/>
                </a:lnTo>
                <a:lnTo>
                  <a:pt x="11031220" y="8420087"/>
                </a:lnTo>
                <a:lnTo>
                  <a:pt x="11899481" y="8420087"/>
                </a:lnTo>
                <a:lnTo>
                  <a:pt x="11899481" y="8356587"/>
                </a:lnTo>
                <a:lnTo>
                  <a:pt x="11031220" y="8356587"/>
                </a:lnTo>
                <a:lnTo>
                  <a:pt x="11031220" y="7492987"/>
                </a:lnTo>
                <a:lnTo>
                  <a:pt x="11899481" y="7492987"/>
                </a:lnTo>
                <a:lnTo>
                  <a:pt x="11899481" y="7429487"/>
                </a:lnTo>
                <a:lnTo>
                  <a:pt x="11031220" y="7429487"/>
                </a:lnTo>
                <a:lnTo>
                  <a:pt x="11031220" y="6565900"/>
                </a:lnTo>
                <a:lnTo>
                  <a:pt x="11899481" y="6565900"/>
                </a:lnTo>
                <a:lnTo>
                  <a:pt x="11899481" y="6502400"/>
                </a:lnTo>
                <a:lnTo>
                  <a:pt x="11031220" y="6502400"/>
                </a:lnTo>
                <a:lnTo>
                  <a:pt x="11031220" y="5638800"/>
                </a:lnTo>
                <a:lnTo>
                  <a:pt x="11899481" y="5638800"/>
                </a:lnTo>
                <a:lnTo>
                  <a:pt x="11899481" y="5575300"/>
                </a:lnTo>
                <a:lnTo>
                  <a:pt x="11031220" y="5575300"/>
                </a:lnTo>
                <a:lnTo>
                  <a:pt x="11031220" y="4699000"/>
                </a:lnTo>
                <a:lnTo>
                  <a:pt x="11899481" y="4699000"/>
                </a:lnTo>
                <a:lnTo>
                  <a:pt x="11899481" y="4635500"/>
                </a:lnTo>
                <a:lnTo>
                  <a:pt x="11031220" y="4635500"/>
                </a:lnTo>
                <a:lnTo>
                  <a:pt x="11031220" y="3771900"/>
                </a:lnTo>
                <a:lnTo>
                  <a:pt x="11899481" y="3771900"/>
                </a:lnTo>
                <a:lnTo>
                  <a:pt x="11899481" y="3708400"/>
                </a:lnTo>
                <a:lnTo>
                  <a:pt x="11031220" y="3708400"/>
                </a:lnTo>
                <a:lnTo>
                  <a:pt x="11031220" y="2844800"/>
                </a:lnTo>
                <a:lnTo>
                  <a:pt x="11899481" y="2844800"/>
                </a:lnTo>
                <a:lnTo>
                  <a:pt x="11899481" y="2781300"/>
                </a:lnTo>
                <a:lnTo>
                  <a:pt x="11031220" y="2781300"/>
                </a:lnTo>
                <a:lnTo>
                  <a:pt x="11031220" y="1917700"/>
                </a:lnTo>
                <a:lnTo>
                  <a:pt x="11899481" y="1917700"/>
                </a:lnTo>
                <a:lnTo>
                  <a:pt x="11899481" y="1854200"/>
                </a:lnTo>
                <a:lnTo>
                  <a:pt x="11031220" y="1854200"/>
                </a:lnTo>
                <a:lnTo>
                  <a:pt x="11031220" y="990600"/>
                </a:lnTo>
                <a:lnTo>
                  <a:pt x="11899481" y="990600"/>
                </a:lnTo>
                <a:lnTo>
                  <a:pt x="11899481" y="927100"/>
                </a:lnTo>
                <a:lnTo>
                  <a:pt x="11031220" y="927100"/>
                </a:lnTo>
                <a:lnTo>
                  <a:pt x="11031220" y="50800"/>
                </a:lnTo>
                <a:lnTo>
                  <a:pt x="11899481" y="50800"/>
                </a:lnTo>
                <a:lnTo>
                  <a:pt x="11899481" y="0"/>
                </a:lnTo>
                <a:lnTo>
                  <a:pt x="10969879" y="0"/>
                </a:lnTo>
                <a:lnTo>
                  <a:pt x="10969879" y="50800"/>
                </a:lnTo>
                <a:lnTo>
                  <a:pt x="10969879" y="927100"/>
                </a:lnTo>
                <a:lnTo>
                  <a:pt x="10969879" y="9283687"/>
                </a:lnTo>
                <a:lnTo>
                  <a:pt x="10969866" y="9347187"/>
                </a:lnTo>
                <a:lnTo>
                  <a:pt x="10969866" y="10223487"/>
                </a:lnTo>
                <a:lnTo>
                  <a:pt x="10101618" y="10223487"/>
                </a:lnTo>
                <a:lnTo>
                  <a:pt x="10101618" y="9347187"/>
                </a:lnTo>
                <a:lnTo>
                  <a:pt x="10969866" y="9347187"/>
                </a:lnTo>
                <a:lnTo>
                  <a:pt x="10969866" y="9283687"/>
                </a:lnTo>
                <a:lnTo>
                  <a:pt x="10101618" y="9283687"/>
                </a:lnTo>
                <a:lnTo>
                  <a:pt x="10101618" y="8420087"/>
                </a:lnTo>
                <a:lnTo>
                  <a:pt x="10969879" y="8420087"/>
                </a:lnTo>
                <a:lnTo>
                  <a:pt x="10969879" y="8356587"/>
                </a:lnTo>
                <a:lnTo>
                  <a:pt x="10101618" y="8356587"/>
                </a:lnTo>
                <a:lnTo>
                  <a:pt x="10101618" y="7492987"/>
                </a:lnTo>
                <a:lnTo>
                  <a:pt x="10969879" y="7492987"/>
                </a:lnTo>
                <a:lnTo>
                  <a:pt x="10969879" y="3708400"/>
                </a:lnTo>
                <a:lnTo>
                  <a:pt x="10969866" y="3771900"/>
                </a:lnTo>
                <a:lnTo>
                  <a:pt x="10969866" y="4635500"/>
                </a:lnTo>
                <a:lnTo>
                  <a:pt x="10969866" y="7429487"/>
                </a:lnTo>
                <a:lnTo>
                  <a:pt x="10101618" y="7429487"/>
                </a:lnTo>
                <a:lnTo>
                  <a:pt x="10101618" y="6565900"/>
                </a:lnTo>
                <a:lnTo>
                  <a:pt x="10969866" y="6565900"/>
                </a:lnTo>
                <a:lnTo>
                  <a:pt x="10969866" y="6502400"/>
                </a:lnTo>
                <a:lnTo>
                  <a:pt x="10101618" y="6502400"/>
                </a:lnTo>
                <a:lnTo>
                  <a:pt x="10101618" y="5638800"/>
                </a:lnTo>
                <a:lnTo>
                  <a:pt x="10969866" y="5638800"/>
                </a:lnTo>
                <a:lnTo>
                  <a:pt x="10969866" y="5575300"/>
                </a:lnTo>
                <a:lnTo>
                  <a:pt x="10101618" y="5575300"/>
                </a:lnTo>
                <a:lnTo>
                  <a:pt x="10101618" y="4699000"/>
                </a:lnTo>
                <a:lnTo>
                  <a:pt x="10969866" y="4699000"/>
                </a:lnTo>
                <a:lnTo>
                  <a:pt x="10969866" y="4635500"/>
                </a:lnTo>
                <a:lnTo>
                  <a:pt x="10101618" y="4635500"/>
                </a:lnTo>
                <a:lnTo>
                  <a:pt x="10101618" y="3771900"/>
                </a:lnTo>
                <a:lnTo>
                  <a:pt x="10969866" y="3771900"/>
                </a:lnTo>
                <a:lnTo>
                  <a:pt x="10969866" y="3708400"/>
                </a:lnTo>
                <a:lnTo>
                  <a:pt x="10101618" y="3708400"/>
                </a:lnTo>
                <a:lnTo>
                  <a:pt x="10101618" y="2844800"/>
                </a:lnTo>
                <a:lnTo>
                  <a:pt x="10969879" y="2844800"/>
                </a:lnTo>
                <a:lnTo>
                  <a:pt x="10969879" y="2781300"/>
                </a:lnTo>
                <a:lnTo>
                  <a:pt x="10101618" y="2781300"/>
                </a:lnTo>
                <a:lnTo>
                  <a:pt x="10101618" y="1917700"/>
                </a:lnTo>
                <a:lnTo>
                  <a:pt x="10969879" y="1917700"/>
                </a:lnTo>
                <a:lnTo>
                  <a:pt x="10969879" y="927100"/>
                </a:lnTo>
                <a:lnTo>
                  <a:pt x="10969866" y="990600"/>
                </a:lnTo>
                <a:lnTo>
                  <a:pt x="10969866" y="1854200"/>
                </a:lnTo>
                <a:lnTo>
                  <a:pt x="10101618" y="1854200"/>
                </a:lnTo>
                <a:lnTo>
                  <a:pt x="10101618" y="990600"/>
                </a:lnTo>
                <a:lnTo>
                  <a:pt x="10969866" y="990600"/>
                </a:lnTo>
                <a:lnTo>
                  <a:pt x="10969866" y="927100"/>
                </a:lnTo>
                <a:lnTo>
                  <a:pt x="10101618" y="927100"/>
                </a:lnTo>
                <a:lnTo>
                  <a:pt x="10101618" y="50800"/>
                </a:lnTo>
                <a:lnTo>
                  <a:pt x="10969879" y="50800"/>
                </a:lnTo>
                <a:lnTo>
                  <a:pt x="10969879" y="0"/>
                </a:lnTo>
                <a:lnTo>
                  <a:pt x="10040264" y="0"/>
                </a:lnTo>
                <a:lnTo>
                  <a:pt x="10040264" y="50800"/>
                </a:lnTo>
                <a:lnTo>
                  <a:pt x="10040264" y="927100"/>
                </a:lnTo>
                <a:lnTo>
                  <a:pt x="10040264" y="10223487"/>
                </a:lnTo>
                <a:lnTo>
                  <a:pt x="9177325" y="10223487"/>
                </a:lnTo>
                <a:lnTo>
                  <a:pt x="9177325" y="9347187"/>
                </a:lnTo>
                <a:lnTo>
                  <a:pt x="10040264" y="9347187"/>
                </a:lnTo>
                <a:lnTo>
                  <a:pt x="10040264" y="9283687"/>
                </a:lnTo>
                <a:lnTo>
                  <a:pt x="9177325" y="9283687"/>
                </a:lnTo>
                <a:lnTo>
                  <a:pt x="9177325" y="8420087"/>
                </a:lnTo>
                <a:lnTo>
                  <a:pt x="10040264" y="8420087"/>
                </a:lnTo>
                <a:lnTo>
                  <a:pt x="10040264" y="8356587"/>
                </a:lnTo>
                <a:lnTo>
                  <a:pt x="9177325" y="8356587"/>
                </a:lnTo>
                <a:lnTo>
                  <a:pt x="9177325" y="7492987"/>
                </a:lnTo>
                <a:lnTo>
                  <a:pt x="10040264" y="7492987"/>
                </a:lnTo>
                <a:lnTo>
                  <a:pt x="10040264" y="7429487"/>
                </a:lnTo>
                <a:lnTo>
                  <a:pt x="9177325" y="7429487"/>
                </a:lnTo>
                <a:lnTo>
                  <a:pt x="9177325" y="6565900"/>
                </a:lnTo>
                <a:lnTo>
                  <a:pt x="10040264" y="6565900"/>
                </a:lnTo>
                <a:lnTo>
                  <a:pt x="10040264" y="6502400"/>
                </a:lnTo>
                <a:lnTo>
                  <a:pt x="9177325" y="6502400"/>
                </a:lnTo>
                <a:lnTo>
                  <a:pt x="9177325" y="5638800"/>
                </a:lnTo>
                <a:lnTo>
                  <a:pt x="10040264" y="5638800"/>
                </a:lnTo>
                <a:lnTo>
                  <a:pt x="10040264" y="5575300"/>
                </a:lnTo>
                <a:lnTo>
                  <a:pt x="9177325" y="5575300"/>
                </a:lnTo>
                <a:lnTo>
                  <a:pt x="9177325" y="4699000"/>
                </a:lnTo>
                <a:lnTo>
                  <a:pt x="10040264" y="4699000"/>
                </a:lnTo>
                <a:lnTo>
                  <a:pt x="10040264" y="4635500"/>
                </a:lnTo>
                <a:lnTo>
                  <a:pt x="9177325" y="4635500"/>
                </a:lnTo>
                <a:lnTo>
                  <a:pt x="9177325" y="3771900"/>
                </a:lnTo>
                <a:lnTo>
                  <a:pt x="10040264" y="3771900"/>
                </a:lnTo>
                <a:lnTo>
                  <a:pt x="10040264" y="3708400"/>
                </a:lnTo>
                <a:lnTo>
                  <a:pt x="9177325" y="3708400"/>
                </a:lnTo>
                <a:lnTo>
                  <a:pt x="9177325" y="2844800"/>
                </a:lnTo>
                <a:lnTo>
                  <a:pt x="10040264" y="2844800"/>
                </a:lnTo>
                <a:lnTo>
                  <a:pt x="10040264" y="2781300"/>
                </a:lnTo>
                <a:lnTo>
                  <a:pt x="9177325" y="2781300"/>
                </a:lnTo>
                <a:lnTo>
                  <a:pt x="9177325" y="1917700"/>
                </a:lnTo>
                <a:lnTo>
                  <a:pt x="10040264" y="1917700"/>
                </a:lnTo>
                <a:lnTo>
                  <a:pt x="10040264" y="1854200"/>
                </a:lnTo>
                <a:lnTo>
                  <a:pt x="9177325" y="1854200"/>
                </a:lnTo>
                <a:lnTo>
                  <a:pt x="9177325" y="990600"/>
                </a:lnTo>
                <a:lnTo>
                  <a:pt x="10040264" y="990600"/>
                </a:lnTo>
                <a:lnTo>
                  <a:pt x="10040264" y="927100"/>
                </a:lnTo>
                <a:lnTo>
                  <a:pt x="9177325" y="927100"/>
                </a:lnTo>
                <a:lnTo>
                  <a:pt x="9177325" y="50800"/>
                </a:lnTo>
                <a:lnTo>
                  <a:pt x="10040264" y="50800"/>
                </a:lnTo>
                <a:lnTo>
                  <a:pt x="10040264" y="0"/>
                </a:lnTo>
                <a:lnTo>
                  <a:pt x="9168346" y="0"/>
                </a:lnTo>
                <a:lnTo>
                  <a:pt x="9119641" y="0"/>
                </a:lnTo>
                <a:lnTo>
                  <a:pt x="9110650" y="0"/>
                </a:lnTo>
                <a:lnTo>
                  <a:pt x="9110650" y="50800"/>
                </a:lnTo>
                <a:lnTo>
                  <a:pt x="9110650" y="10223487"/>
                </a:lnTo>
                <a:lnTo>
                  <a:pt x="8247735" y="10223487"/>
                </a:lnTo>
                <a:lnTo>
                  <a:pt x="8247735" y="9347187"/>
                </a:lnTo>
                <a:lnTo>
                  <a:pt x="9110650" y="9347187"/>
                </a:lnTo>
                <a:lnTo>
                  <a:pt x="9110650" y="9283687"/>
                </a:lnTo>
                <a:lnTo>
                  <a:pt x="8247735" y="9283687"/>
                </a:lnTo>
                <a:lnTo>
                  <a:pt x="8247735" y="8420087"/>
                </a:lnTo>
                <a:lnTo>
                  <a:pt x="9110650" y="8420087"/>
                </a:lnTo>
                <a:lnTo>
                  <a:pt x="9110650" y="8356587"/>
                </a:lnTo>
                <a:lnTo>
                  <a:pt x="8247735" y="8356587"/>
                </a:lnTo>
                <a:lnTo>
                  <a:pt x="8247735" y="7492987"/>
                </a:lnTo>
                <a:lnTo>
                  <a:pt x="9110650" y="7492987"/>
                </a:lnTo>
                <a:lnTo>
                  <a:pt x="9110650" y="7429487"/>
                </a:lnTo>
                <a:lnTo>
                  <a:pt x="8247735" y="7429487"/>
                </a:lnTo>
                <a:lnTo>
                  <a:pt x="8247735" y="6565900"/>
                </a:lnTo>
                <a:lnTo>
                  <a:pt x="9110650" y="6565900"/>
                </a:lnTo>
                <a:lnTo>
                  <a:pt x="9110650" y="6502400"/>
                </a:lnTo>
                <a:lnTo>
                  <a:pt x="8247735" y="6502400"/>
                </a:lnTo>
                <a:lnTo>
                  <a:pt x="8247735" y="5638800"/>
                </a:lnTo>
                <a:lnTo>
                  <a:pt x="9110650" y="5638800"/>
                </a:lnTo>
                <a:lnTo>
                  <a:pt x="9110650" y="5575300"/>
                </a:lnTo>
                <a:lnTo>
                  <a:pt x="8247735" y="5575300"/>
                </a:lnTo>
                <a:lnTo>
                  <a:pt x="8247735" y="4699000"/>
                </a:lnTo>
                <a:lnTo>
                  <a:pt x="9110650" y="4699000"/>
                </a:lnTo>
                <a:lnTo>
                  <a:pt x="9110650" y="4635500"/>
                </a:lnTo>
                <a:lnTo>
                  <a:pt x="8247735" y="4635500"/>
                </a:lnTo>
                <a:lnTo>
                  <a:pt x="8247735" y="3771900"/>
                </a:lnTo>
                <a:lnTo>
                  <a:pt x="9110650" y="3771900"/>
                </a:lnTo>
                <a:lnTo>
                  <a:pt x="9110650" y="3708400"/>
                </a:lnTo>
                <a:lnTo>
                  <a:pt x="8247735" y="3708400"/>
                </a:lnTo>
                <a:lnTo>
                  <a:pt x="8247735" y="2844800"/>
                </a:lnTo>
                <a:lnTo>
                  <a:pt x="9110650" y="2844800"/>
                </a:lnTo>
                <a:lnTo>
                  <a:pt x="9110650" y="2781300"/>
                </a:lnTo>
                <a:lnTo>
                  <a:pt x="8247735" y="2781300"/>
                </a:lnTo>
                <a:lnTo>
                  <a:pt x="8247735" y="1917700"/>
                </a:lnTo>
                <a:lnTo>
                  <a:pt x="9110650" y="1917700"/>
                </a:lnTo>
                <a:lnTo>
                  <a:pt x="9110650" y="1854200"/>
                </a:lnTo>
                <a:lnTo>
                  <a:pt x="8247735" y="1854200"/>
                </a:lnTo>
                <a:lnTo>
                  <a:pt x="8247735" y="990600"/>
                </a:lnTo>
                <a:lnTo>
                  <a:pt x="9110650" y="990600"/>
                </a:lnTo>
                <a:lnTo>
                  <a:pt x="9110650" y="927100"/>
                </a:lnTo>
                <a:lnTo>
                  <a:pt x="8247735" y="927100"/>
                </a:lnTo>
                <a:lnTo>
                  <a:pt x="8247735" y="50800"/>
                </a:lnTo>
                <a:lnTo>
                  <a:pt x="9110650" y="50800"/>
                </a:lnTo>
                <a:lnTo>
                  <a:pt x="9110650" y="0"/>
                </a:lnTo>
                <a:lnTo>
                  <a:pt x="8186382" y="0"/>
                </a:lnTo>
                <a:lnTo>
                  <a:pt x="8186382" y="50800"/>
                </a:lnTo>
                <a:lnTo>
                  <a:pt x="8186382" y="927100"/>
                </a:lnTo>
                <a:lnTo>
                  <a:pt x="8186382" y="10223487"/>
                </a:lnTo>
                <a:lnTo>
                  <a:pt x="7318121" y="10223487"/>
                </a:lnTo>
                <a:lnTo>
                  <a:pt x="7318121" y="9347187"/>
                </a:lnTo>
                <a:lnTo>
                  <a:pt x="8186382" y="9347187"/>
                </a:lnTo>
                <a:lnTo>
                  <a:pt x="8186382" y="9283687"/>
                </a:lnTo>
                <a:lnTo>
                  <a:pt x="7318121" y="9283687"/>
                </a:lnTo>
                <a:lnTo>
                  <a:pt x="7318121" y="8420087"/>
                </a:lnTo>
                <a:lnTo>
                  <a:pt x="8186382" y="8420087"/>
                </a:lnTo>
                <a:lnTo>
                  <a:pt x="8186382" y="8356587"/>
                </a:lnTo>
                <a:lnTo>
                  <a:pt x="7318121" y="8356587"/>
                </a:lnTo>
                <a:lnTo>
                  <a:pt x="7318121" y="7492987"/>
                </a:lnTo>
                <a:lnTo>
                  <a:pt x="8186382" y="7492987"/>
                </a:lnTo>
                <a:lnTo>
                  <a:pt x="8186382" y="7429487"/>
                </a:lnTo>
                <a:lnTo>
                  <a:pt x="7318121" y="7429487"/>
                </a:lnTo>
                <a:lnTo>
                  <a:pt x="7318121" y="6565900"/>
                </a:lnTo>
                <a:lnTo>
                  <a:pt x="8186382" y="6565900"/>
                </a:lnTo>
                <a:lnTo>
                  <a:pt x="8186382" y="6502400"/>
                </a:lnTo>
                <a:lnTo>
                  <a:pt x="7318121" y="6502400"/>
                </a:lnTo>
                <a:lnTo>
                  <a:pt x="7318121" y="5638800"/>
                </a:lnTo>
                <a:lnTo>
                  <a:pt x="8186382" y="5638800"/>
                </a:lnTo>
                <a:lnTo>
                  <a:pt x="8186382" y="5575300"/>
                </a:lnTo>
                <a:lnTo>
                  <a:pt x="7318121" y="5575300"/>
                </a:lnTo>
                <a:lnTo>
                  <a:pt x="7318121" y="4699000"/>
                </a:lnTo>
                <a:lnTo>
                  <a:pt x="8186382" y="4699000"/>
                </a:lnTo>
                <a:lnTo>
                  <a:pt x="8186382" y="4635500"/>
                </a:lnTo>
                <a:lnTo>
                  <a:pt x="7318121" y="4635500"/>
                </a:lnTo>
                <a:lnTo>
                  <a:pt x="7318121" y="3771900"/>
                </a:lnTo>
                <a:lnTo>
                  <a:pt x="8186382" y="3771900"/>
                </a:lnTo>
                <a:lnTo>
                  <a:pt x="8186382" y="3708400"/>
                </a:lnTo>
                <a:lnTo>
                  <a:pt x="7318121" y="3708400"/>
                </a:lnTo>
                <a:lnTo>
                  <a:pt x="7318121" y="2844800"/>
                </a:lnTo>
                <a:lnTo>
                  <a:pt x="8186382" y="2844800"/>
                </a:lnTo>
                <a:lnTo>
                  <a:pt x="8186382" y="2781300"/>
                </a:lnTo>
                <a:lnTo>
                  <a:pt x="7318121" y="2781300"/>
                </a:lnTo>
                <a:lnTo>
                  <a:pt x="7318121" y="1917700"/>
                </a:lnTo>
                <a:lnTo>
                  <a:pt x="8186382" y="1917700"/>
                </a:lnTo>
                <a:lnTo>
                  <a:pt x="8186382" y="1854200"/>
                </a:lnTo>
                <a:lnTo>
                  <a:pt x="7318121" y="1854200"/>
                </a:lnTo>
                <a:lnTo>
                  <a:pt x="7318121" y="990600"/>
                </a:lnTo>
                <a:lnTo>
                  <a:pt x="8186382" y="990600"/>
                </a:lnTo>
                <a:lnTo>
                  <a:pt x="8186382" y="927100"/>
                </a:lnTo>
                <a:lnTo>
                  <a:pt x="7318121" y="927100"/>
                </a:lnTo>
                <a:lnTo>
                  <a:pt x="7318121" y="50800"/>
                </a:lnTo>
                <a:lnTo>
                  <a:pt x="8186382" y="50800"/>
                </a:lnTo>
                <a:lnTo>
                  <a:pt x="8186382" y="0"/>
                </a:lnTo>
                <a:lnTo>
                  <a:pt x="7256767" y="0"/>
                </a:lnTo>
                <a:lnTo>
                  <a:pt x="7256767" y="50800"/>
                </a:lnTo>
                <a:lnTo>
                  <a:pt x="7256767" y="927100"/>
                </a:lnTo>
                <a:lnTo>
                  <a:pt x="7256767" y="10223487"/>
                </a:lnTo>
                <a:lnTo>
                  <a:pt x="6388532" y="10223487"/>
                </a:lnTo>
                <a:lnTo>
                  <a:pt x="6388532" y="9347187"/>
                </a:lnTo>
                <a:lnTo>
                  <a:pt x="7256767" y="9347187"/>
                </a:lnTo>
                <a:lnTo>
                  <a:pt x="7256767" y="9283687"/>
                </a:lnTo>
                <a:lnTo>
                  <a:pt x="6388532" y="9283687"/>
                </a:lnTo>
                <a:lnTo>
                  <a:pt x="6388532" y="8420087"/>
                </a:lnTo>
                <a:lnTo>
                  <a:pt x="7256767" y="8420087"/>
                </a:lnTo>
                <a:lnTo>
                  <a:pt x="7256767" y="8356587"/>
                </a:lnTo>
                <a:lnTo>
                  <a:pt x="6388532" y="8356587"/>
                </a:lnTo>
                <a:lnTo>
                  <a:pt x="6388532" y="7492987"/>
                </a:lnTo>
                <a:lnTo>
                  <a:pt x="7256767" y="7492987"/>
                </a:lnTo>
                <a:lnTo>
                  <a:pt x="7256767" y="7429487"/>
                </a:lnTo>
                <a:lnTo>
                  <a:pt x="6388532" y="7429487"/>
                </a:lnTo>
                <a:lnTo>
                  <a:pt x="6388532" y="6565900"/>
                </a:lnTo>
                <a:lnTo>
                  <a:pt x="7256767" y="6565900"/>
                </a:lnTo>
                <a:lnTo>
                  <a:pt x="7256767" y="6502400"/>
                </a:lnTo>
                <a:lnTo>
                  <a:pt x="6388532" y="6502400"/>
                </a:lnTo>
                <a:lnTo>
                  <a:pt x="6388532" y="5638800"/>
                </a:lnTo>
                <a:lnTo>
                  <a:pt x="7256767" y="5638800"/>
                </a:lnTo>
                <a:lnTo>
                  <a:pt x="7256767" y="5575300"/>
                </a:lnTo>
                <a:lnTo>
                  <a:pt x="6388532" y="5575300"/>
                </a:lnTo>
                <a:lnTo>
                  <a:pt x="6388532" y="4699000"/>
                </a:lnTo>
                <a:lnTo>
                  <a:pt x="7256767" y="4699000"/>
                </a:lnTo>
                <a:lnTo>
                  <a:pt x="7256767" y="4635500"/>
                </a:lnTo>
                <a:lnTo>
                  <a:pt x="6388532" y="4635500"/>
                </a:lnTo>
                <a:lnTo>
                  <a:pt x="6388532" y="3771900"/>
                </a:lnTo>
                <a:lnTo>
                  <a:pt x="7256767" y="3771900"/>
                </a:lnTo>
                <a:lnTo>
                  <a:pt x="7256767" y="3708400"/>
                </a:lnTo>
                <a:lnTo>
                  <a:pt x="6388532" y="3708400"/>
                </a:lnTo>
                <a:lnTo>
                  <a:pt x="6388532" y="2844800"/>
                </a:lnTo>
                <a:lnTo>
                  <a:pt x="7256767" y="2844800"/>
                </a:lnTo>
                <a:lnTo>
                  <a:pt x="7256767" y="2781300"/>
                </a:lnTo>
                <a:lnTo>
                  <a:pt x="6388532" y="2781300"/>
                </a:lnTo>
                <a:lnTo>
                  <a:pt x="6388532" y="1917700"/>
                </a:lnTo>
                <a:lnTo>
                  <a:pt x="7256767" y="1917700"/>
                </a:lnTo>
                <a:lnTo>
                  <a:pt x="7256767" y="1854200"/>
                </a:lnTo>
                <a:lnTo>
                  <a:pt x="6388532" y="1854200"/>
                </a:lnTo>
                <a:lnTo>
                  <a:pt x="6388532" y="990600"/>
                </a:lnTo>
                <a:lnTo>
                  <a:pt x="7256767" y="990600"/>
                </a:lnTo>
                <a:lnTo>
                  <a:pt x="7256767" y="927100"/>
                </a:lnTo>
                <a:lnTo>
                  <a:pt x="6388532" y="927100"/>
                </a:lnTo>
                <a:lnTo>
                  <a:pt x="6388532" y="50800"/>
                </a:lnTo>
                <a:lnTo>
                  <a:pt x="7256767" y="50800"/>
                </a:lnTo>
                <a:lnTo>
                  <a:pt x="7256767" y="0"/>
                </a:lnTo>
                <a:lnTo>
                  <a:pt x="6327178" y="0"/>
                </a:lnTo>
                <a:lnTo>
                  <a:pt x="6327178" y="50800"/>
                </a:lnTo>
                <a:lnTo>
                  <a:pt x="6327178" y="927100"/>
                </a:lnTo>
                <a:lnTo>
                  <a:pt x="6327178" y="10223487"/>
                </a:lnTo>
                <a:lnTo>
                  <a:pt x="5458917" y="10223487"/>
                </a:lnTo>
                <a:lnTo>
                  <a:pt x="5458917" y="9347187"/>
                </a:lnTo>
                <a:lnTo>
                  <a:pt x="6327178" y="9347187"/>
                </a:lnTo>
                <a:lnTo>
                  <a:pt x="6327178" y="9283687"/>
                </a:lnTo>
                <a:lnTo>
                  <a:pt x="5458917" y="9283687"/>
                </a:lnTo>
                <a:lnTo>
                  <a:pt x="5458917" y="8420087"/>
                </a:lnTo>
                <a:lnTo>
                  <a:pt x="6327178" y="8420087"/>
                </a:lnTo>
                <a:lnTo>
                  <a:pt x="6327178" y="8356587"/>
                </a:lnTo>
                <a:lnTo>
                  <a:pt x="5458917" y="8356587"/>
                </a:lnTo>
                <a:lnTo>
                  <a:pt x="5458917" y="7492987"/>
                </a:lnTo>
                <a:lnTo>
                  <a:pt x="6327178" y="7492987"/>
                </a:lnTo>
                <a:lnTo>
                  <a:pt x="6327178" y="7429487"/>
                </a:lnTo>
                <a:lnTo>
                  <a:pt x="5458917" y="7429487"/>
                </a:lnTo>
                <a:lnTo>
                  <a:pt x="5458917" y="6565900"/>
                </a:lnTo>
                <a:lnTo>
                  <a:pt x="6327178" y="6565900"/>
                </a:lnTo>
                <a:lnTo>
                  <a:pt x="6327178" y="6502400"/>
                </a:lnTo>
                <a:lnTo>
                  <a:pt x="5458917" y="6502400"/>
                </a:lnTo>
                <a:lnTo>
                  <a:pt x="5458917" y="5638800"/>
                </a:lnTo>
                <a:lnTo>
                  <a:pt x="6327178" y="5638800"/>
                </a:lnTo>
                <a:lnTo>
                  <a:pt x="6327178" y="5575300"/>
                </a:lnTo>
                <a:lnTo>
                  <a:pt x="5458917" y="5575300"/>
                </a:lnTo>
                <a:lnTo>
                  <a:pt x="5458917" y="4699000"/>
                </a:lnTo>
                <a:lnTo>
                  <a:pt x="6327178" y="4699000"/>
                </a:lnTo>
                <a:lnTo>
                  <a:pt x="6327178" y="4635500"/>
                </a:lnTo>
                <a:lnTo>
                  <a:pt x="5458917" y="4635500"/>
                </a:lnTo>
                <a:lnTo>
                  <a:pt x="5458917" y="3771900"/>
                </a:lnTo>
                <a:lnTo>
                  <a:pt x="6327178" y="3771900"/>
                </a:lnTo>
                <a:lnTo>
                  <a:pt x="6327178" y="3708400"/>
                </a:lnTo>
                <a:lnTo>
                  <a:pt x="5458917" y="3708400"/>
                </a:lnTo>
                <a:lnTo>
                  <a:pt x="5458917" y="2844800"/>
                </a:lnTo>
                <a:lnTo>
                  <a:pt x="6327178" y="2844800"/>
                </a:lnTo>
                <a:lnTo>
                  <a:pt x="6327178" y="2781300"/>
                </a:lnTo>
                <a:lnTo>
                  <a:pt x="5458917" y="2781300"/>
                </a:lnTo>
                <a:lnTo>
                  <a:pt x="5458917" y="1917700"/>
                </a:lnTo>
                <a:lnTo>
                  <a:pt x="6327178" y="1917700"/>
                </a:lnTo>
                <a:lnTo>
                  <a:pt x="6327178" y="1854200"/>
                </a:lnTo>
                <a:lnTo>
                  <a:pt x="5458917" y="1854200"/>
                </a:lnTo>
                <a:lnTo>
                  <a:pt x="5458917" y="990600"/>
                </a:lnTo>
                <a:lnTo>
                  <a:pt x="6327178" y="990600"/>
                </a:lnTo>
                <a:lnTo>
                  <a:pt x="6327178" y="927100"/>
                </a:lnTo>
                <a:lnTo>
                  <a:pt x="5458917" y="927100"/>
                </a:lnTo>
                <a:lnTo>
                  <a:pt x="5458917" y="50800"/>
                </a:lnTo>
                <a:lnTo>
                  <a:pt x="6327178" y="50800"/>
                </a:lnTo>
                <a:lnTo>
                  <a:pt x="6327178" y="0"/>
                </a:lnTo>
                <a:lnTo>
                  <a:pt x="5397563" y="0"/>
                </a:lnTo>
                <a:lnTo>
                  <a:pt x="5397563" y="50800"/>
                </a:lnTo>
                <a:lnTo>
                  <a:pt x="5397563" y="927100"/>
                </a:lnTo>
                <a:lnTo>
                  <a:pt x="5397563" y="10223487"/>
                </a:lnTo>
                <a:lnTo>
                  <a:pt x="4529328" y="10223487"/>
                </a:lnTo>
                <a:lnTo>
                  <a:pt x="4529328" y="9347187"/>
                </a:lnTo>
                <a:lnTo>
                  <a:pt x="5397563" y="9347187"/>
                </a:lnTo>
                <a:lnTo>
                  <a:pt x="5397563" y="9283687"/>
                </a:lnTo>
                <a:lnTo>
                  <a:pt x="4529328" y="9283687"/>
                </a:lnTo>
                <a:lnTo>
                  <a:pt x="4529328" y="8420087"/>
                </a:lnTo>
                <a:lnTo>
                  <a:pt x="5397563" y="8420087"/>
                </a:lnTo>
                <a:lnTo>
                  <a:pt x="5397563" y="8356587"/>
                </a:lnTo>
                <a:lnTo>
                  <a:pt x="4529328" y="8356587"/>
                </a:lnTo>
                <a:lnTo>
                  <a:pt x="4529328" y="7492987"/>
                </a:lnTo>
                <a:lnTo>
                  <a:pt x="5397563" y="7492987"/>
                </a:lnTo>
                <a:lnTo>
                  <a:pt x="5397563" y="7429487"/>
                </a:lnTo>
                <a:lnTo>
                  <a:pt x="4529328" y="7429487"/>
                </a:lnTo>
                <a:lnTo>
                  <a:pt x="4529328" y="6565900"/>
                </a:lnTo>
                <a:lnTo>
                  <a:pt x="5397563" y="6565900"/>
                </a:lnTo>
                <a:lnTo>
                  <a:pt x="5397563" y="6502400"/>
                </a:lnTo>
                <a:lnTo>
                  <a:pt x="4529328" y="6502400"/>
                </a:lnTo>
                <a:lnTo>
                  <a:pt x="4529328" y="5638800"/>
                </a:lnTo>
                <a:lnTo>
                  <a:pt x="5397563" y="5638800"/>
                </a:lnTo>
                <a:lnTo>
                  <a:pt x="5397563" y="5575300"/>
                </a:lnTo>
                <a:lnTo>
                  <a:pt x="4529328" y="5575300"/>
                </a:lnTo>
                <a:lnTo>
                  <a:pt x="4529328" y="4699000"/>
                </a:lnTo>
                <a:lnTo>
                  <a:pt x="5397563" y="4699000"/>
                </a:lnTo>
                <a:lnTo>
                  <a:pt x="5397563" y="4635500"/>
                </a:lnTo>
                <a:lnTo>
                  <a:pt x="4529328" y="4635500"/>
                </a:lnTo>
                <a:lnTo>
                  <a:pt x="4529328" y="3771900"/>
                </a:lnTo>
                <a:lnTo>
                  <a:pt x="5397563" y="3771900"/>
                </a:lnTo>
                <a:lnTo>
                  <a:pt x="5397563" y="3708400"/>
                </a:lnTo>
                <a:lnTo>
                  <a:pt x="4529328" y="3708400"/>
                </a:lnTo>
                <a:lnTo>
                  <a:pt x="4529328" y="2844800"/>
                </a:lnTo>
                <a:lnTo>
                  <a:pt x="5397563" y="2844800"/>
                </a:lnTo>
                <a:lnTo>
                  <a:pt x="5397563" y="2781300"/>
                </a:lnTo>
                <a:lnTo>
                  <a:pt x="4529328" y="2781300"/>
                </a:lnTo>
                <a:lnTo>
                  <a:pt x="4529328" y="1917700"/>
                </a:lnTo>
                <a:lnTo>
                  <a:pt x="5397563" y="1917700"/>
                </a:lnTo>
                <a:lnTo>
                  <a:pt x="5397563" y="1854200"/>
                </a:lnTo>
                <a:lnTo>
                  <a:pt x="4529328" y="1854200"/>
                </a:lnTo>
                <a:lnTo>
                  <a:pt x="4529328" y="990600"/>
                </a:lnTo>
                <a:lnTo>
                  <a:pt x="5397563" y="990600"/>
                </a:lnTo>
                <a:lnTo>
                  <a:pt x="5397563" y="927100"/>
                </a:lnTo>
                <a:lnTo>
                  <a:pt x="4529328" y="927100"/>
                </a:lnTo>
                <a:lnTo>
                  <a:pt x="4529328" y="50800"/>
                </a:lnTo>
                <a:lnTo>
                  <a:pt x="5397563" y="50800"/>
                </a:lnTo>
                <a:lnTo>
                  <a:pt x="5397563" y="0"/>
                </a:lnTo>
                <a:lnTo>
                  <a:pt x="4467974" y="0"/>
                </a:lnTo>
                <a:lnTo>
                  <a:pt x="4467974" y="50800"/>
                </a:lnTo>
                <a:lnTo>
                  <a:pt x="4467974" y="927100"/>
                </a:lnTo>
                <a:lnTo>
                  <a:pt x="4467974" y="10223487"/>
                </a:lnTo>
                <a:lnTo>
                  <a:pt x="3599713" y="10223487"/>
                </a:lnTo>
                <a:lnTo>
                  <a:pt x="3599713" y="9347187"/>
                </a:lnTo>
                <a:lnTo>
                  <a:pt x="4467974" y="9347187"/>
                </a:lnTo>
                <a:lnTo>
                  <a:pt x="4467974" y="9283687"/>
                </a:lnTo>
                <a:lnTo>
                  <a:pt x="3599713" y="9283687"/>
                </a:lnTo>
                <a:lnTo>
                  <a:pt x="3599713" y="8420087"/>
                </a:lnTo>
                <a:lnTo>
                  <a:pt x="4467974" y="8420087"/>
                </a:lnTo>
                <a:lnTo>
                  <a:pt x="4467974" y="8356587"/>
                </a:lnTo>
                <a:lnTo>
                  <a:pt x="3599713" y="8356587"/>
                </a:lnTo>
                <a:lnTo>
                  <a:pt x="3599713" y="7492987"/>
                </a:lnTo>
                <a:lnTo>
                  <a:pt x="4467974" y="7492987"/>
                </a:lnTo>
                <a:lnTo>
                  <a:pt x="4467974" y="7429487"/>
                </a:lnTo>
                <a:lnTo>
                  <a:pt x="3599713" y="7429487"/>
                </a:lnTo>
                <a:lnTo>
                  <a:pt x="3599713" y="6565900"/>
                </a:lnTo>
                <a:lnTo>
                  <a:pt x="4467974" y="6565900"/>
                </a:lnTo>
                <a:lnTo>
                  <a:pt x="4467974" y="6502400"/>
                </a:lnTo>
                <a:lnTo>
                  <a:pt x="3599713" y="6502400"/>
                </a:lnTo>
                <a:lnTo>
                  <a:pt x="3599713" y="5638800"/>
                </a:lnTo>
                <a:lnTo>
                  <a:pt x="4467974" y="5638800"/>
                </a:lnTo>
                <a:lnTo>
                  <a:pt x="4467974" y="5575300"/>
                </a:lnTo>
                <a:lnTo>
                  <a:pt x="3599713" y="5575300"/>
                </a:lnTo>
                <a:lnTo>
                  <a:pt x="3599713" y="4699000"/>
                </a:lnTo>
                <a:lnTo>
                  <a:pt x="4467974" y="4699000"/>
                </a:lnTo>
                <a:lnTo>
                  <a:pt x="4467974" y="4635500"/>
                </a:lnTo>
                <a:lnTo>
                  <a:pt x="3599713" y="4635500"/>
                </a:lnTo>
                <a:lnTo>
                  <a:pt x="3599713" y="3771900"/>
                </a:lnTo>
                <a:lnTo>
                  <a:pt x="4467974" y="3771900"/>
                </a:lnTo>
                <a:lnTo>
                  <a:pt x="4467974" y="3708400"/>
                </a:lnTo>
                <a:lnTo>
                  <a:pt x="3599713" y="3708400"/>
                </a:lnTo>
                <a:lnTo>
                  <a:pt x="3599713" y="2844800"/>
                </a:lnTo>
                <a:lnTo>
                  <a:pt x="4467974" y="2844800"/>
                </a:lnTo>
                <a:lnTo>
                  <a:pt x="4467974" y="2781300"/>
                </a:lnTo>
                <a:lnTo>
                  <a:pt x="3599713" y="2781300"/>
                </a:lnTo>
                <a:lnTo>
                  <a:pt x="3599713" y="1917700"/>
                </a:lnTo>
                <a:lnTo>
                  <a:pt x="4467974" y="1917700"/>
                </a:lnTo>
                <a:lnTo>
                  <a:pt x="4467974" y="1854200"/>
                </a:lnTo>
                <a:lnTo>
                  <a:pt x="3599713" y="1854200"/>
                </a:lnTo>
                <a:lnTo>
                  <a:pt x="3599713" y="990600"/>
                </a:lnTo>
                <a:lnTo>
                  <a:pt x="4467974" y="990600"/>
                </a:lnTo>
                <a:lnTo>
                  <a:pt x="4467974" y="927100"/>
                </a:lnTo>
                <a:lnTo>
                  <a:pt x="3599713" y="927100"/>
                </a:lnTo>
                <a:lnTo>
                  <a:pt x="3599713" y="50800"/>
                </a:lnTo>
                <a:lnTo>
                  <a:pt x="4467974" y="50800"/>
                </a:lnTo>
                <a:lnTo>
                  <a:pt x="4467974" y="0"/>
                </a:lnTo>
                <a:lnTo>
                  <a:pt x="3538359" y="0"/>
                </a:lnTo>
                <a:lnTo>
                  <a:pt x="3538359" y="50800"/>
                </a:lnTo>
                <a:lnTo>
                  <a:pt x="3538359" y="927100"/>
                </a:lnTo>
                <a:lnTo>
                  <a:pt x="3538359" y="10223487"/>
                </a:lnTo>
                <a:lnTo>
                  <a:pt x="2670098" y="10223487"/>
                </a:lnTo>
                <a:lnTo>
                  <a:pt x="2670098" y="9347187"/>
                </a:lnTo>
                <a:lnTo>
                  <a:pt x="3538359" y="9347187"/>
                </a:lnTo>
                <a:lnTo>
                  <a:pt x="3538359" y="9283687"/>
                </a:lnTo>
                <a:lnTo>
                  <a:pt x="2670098" y="9283687"/>
                </a:lnTo>
                <a:lnTo>
                  <a:pt x="2670098" y="8420087"/>
                </a:lnTo>
                <a:lnTo>
                  <a:pt x="3538359" y="8420087"/>
                </a:lnTo>
                <a:lnTo>
                  <a:pt x="3538359" y="8356587"/>
                </a:lnTo>
                <a:lnTo>
                  <a:pt x="2670098" y="8356587"/>
                </a:lnTo>
                <a:lnTo>
                  <a:pt x="2670098" y="7492987"/>
                </a:lnTo>
                <a:lnTo>
                  <a:pt x="3538359" y="7492987"/>
                </a:lnTo>
                <a:lnTo>
                  <a:pt x="3538359" y="7429487"/>
                </a:lnTo>
                <a:lnTo>
                  <a:pt x="2670098" y="7429487"/>
                </a:lnTo>
                <a:lnTo>
                  <a:pt x="2670098" y="6565900"/>
                </a:lnTo>
                <a:lnTo>
                  <a:pt x="3538359" y="6565900"/>
                </a:lnTo>
                <a:lnTo>
                  <a:pt x="3538359" y="6502400"/>
                </a:lnTo>
                <a:lnTo>
                  <a:pt x="2670098" y="6502400"/>
                </a:lnTo>
                <a:lnTo>
                  <a:pt x="2670098" y="5638800"/>
                </a:lnTo>
                <a:lnTo>
                  <a:pt x="3538359" y="5638800"/>
                </a:lnTo>
                <a:lnTo>
                  <a:pt x="3538359" y="5575300"/>
                </a:lnTo>
                <a:lnTo>
                  <a:pt x="2670098" y="5575300"/>
                </a:lnTo>
                <a:lnTo>
                  <a:pt x="2670098" y="4699000"/>
                </a:lnTo>
                <a:lnTo>
                  <a:pt x="3538359" y="4699000"/>
                </a:lnTo>
                <a:lnTo>
                  <a:pt x="3538359" y="4635500"/>
                </a:lnTo>
                <a:lnTo>
                  <a:pt x="2670098" y="4635500"/>
                </a:lnTo>
                <a:lnTo>
                  <a:pt x="2670098" y="3771900"/>
                </a:lnTo>
                <a:lnTo>
                  <a:pt x="3538359" y="3771900"/>
                </a:lnTo>
                <a:lnTo>
                  <a:pt x="3538359" y="3708400"/>
                </a:lnTo>
                <a:lnTo>
                  <a:pt x="2670098" y="3708400"/>
                </a:lnTo>
                <a:lnTo>
                  <a:pt x="2670098" y="2844800"/>
                </a:lnTo>
                <a:lnTo>
                  <a:pt x="3538359" y="2844800"/>
                </a:lnTo>
                <a:lnTo>
                  <a:pt x="3538359" y="2781300"/>
                </a:lnTo>
                <a:lnTo>
                  <a:pt x="2670098" y="2781300"/>
                </a:lnTo>
                <a:lnTo>
                  <a:pt x="2670098" y="1917700"/>
                </a:lnTo>
                <a:lnTo>
                  <a:pt x="3538359" y="1917700"/>
                </a:lnTo>
                <a:lnTo>
                  <a:pt x="3538359" y="1854200"/>
                </a:lnTo>
                <a:lnTo>
                  <a:pt x="2670098" y="1854200"/>
                </a:lnTo>
                <a:lnTo>
                  <a:pt x="2670098" y="990600"/>
                </a:lnTo>
                <a:lnTo>
                  <a:pt x="3538359" y="990600"/>
                </a:lnTo>
                <a:lnTo>
                  <a:pt x="3538359" y="927100"/>
                </a:lnTo>
                <a:lnTo>
                  <a:pt x="2670098" y="927100"/>
                </a:lnTo>
                <a:lnTo>
                  <a:pt x="2670098" y="50800"/>
                </a:lnTo>
                <a:lnTo>
                  <a:pt x="3538359" y="50800"/>
                </a:lnTo>
                <a:lnTo>
                  <a:pt x="3538359" y="0"/>
                </a:lnTo>
                <a:lnTo>
                  <a:pt x="2608770" y="0"/>
                </a:lnTo>
                <a:lnTo>
                  <a:pt x="2608770" y="5638800"/>
                </a:lnTo>
                <a:lnTo>
                  <a:pt x="2608770" y="6502400"/>
                </a:lnTo>
                <a:lnTo>
                  <a:pt x="2608770" y="10223487"/>
                </a:lnTo>
                <a:lnTo>
                  <a:pt x="1740509" y="10223487"/>
                </a:lnTo>
                <a:lnTo>
                  <a:pt x="1740509" y="9347187"/>
                </a:lnTo>
                <a:lnTo>
                  <a:pt x="2608770" y="9347187"/>
                </a:lnTo>
                <a:lnTo>
                  <a:pt x="2608770" y="9283687"/>
                </a:lnTo>
                <a:lnTo>
                  <a:pt x="1740509" y="9283687"/>
                </a:lnTo>
                <a:lnTo>
                  <a:pt x="1740509" y="8420087"/>
                </a:lnTo>
                <a:lnTo>
                  <a:pt x="2608770" y="8420087"/>
                </a:lnTo>
                <a:lnTo>
                  <a:pt x="2608770" y="7429487"/>
                </a:lnTo>
                <a:lnTo>
                  <a:pt x="2608745" y="7492987"/>
                </a:lnTo>
                <a:lnTo>
                  <a:pt x="2608745" y="8356587"/>
                </a:lnTo>
                <a:lnTo>
                  <a:pt x="1740484" y="8356587"/>
                </a:lnTo>
                <a:lnTo>
                  <a:pt x="1740484" y="7492987"/>
                </a:lnTo>
                <a:lnTo>
                  <a:pt x="2608745" y="7492987"/>
                </a:lnTo>
                <a:lnTo>
                  <a:pt x="2608745" y="7429487"/>
                </a:lnTo>
                <a:lnTo>
                  <a:pt x="1740509" y="7429487"/>
                </a:lnTo>
                <a:lnTo>
                  <a:pt x="1740509" y="6565900"/>
                </a:lnTo>
                <a:lnTo>
                  <a:pt x="2608770" y="6565900"/>
                </a:lnTo>
                <a:lnTo>
                  <a:pt x="2608770" y="6502400"/>
                </a:lnTo>
                <a:lnTo>
                  <a:pt x="1740509" y="6502400"/>
                </a:lnTo>
                <a:lnTo>
                  <a:pt x="1740509" y="5638800"/>
                </a:lnTo>
                <a:lnTo>
                  <a:pt x="2608770" y="5638800"/>
                </a:lnTo>
                <a:lnTo>
                  <a:pt x="2608770" y="0"/>
                </a:lnTo>
                <a:lnTo>
                  <a:pt x="2608745" y="50800"/>
                </a:lnTo>
                <a:lnTo>
                  <a:pt x="2608745" y="927100"/>
                </a:lnTo>
                <a:lnTo>
                  <a:pt x="2608745" y="5575300"/>
                </a:lnTo>
                <a:lnTo>
                  <a:pt x="1740484" y="5575300"/>
                </a:lnTo>
                <a:lnTo>
                  <a:pt x="1740484" y="4699000"/>
                </a:lnTo>
                <a:lnTo>
                  <a:pt x="2608745" y="4699000"/>
                </a:lnTo>
                <a:lnTo>
                  <a:pt x="2608745" y="4635500"/>
                </a:lnTo>
                <a:lnTo>
                  <a:pt x="1740484" y="4635500"/>
                </a:lnTo>
                <a:lnTo>
                  <a:pt x="1740484" y="3771900"/>
                </a:lnTo>
                <a:lnTo>
                  <a:pt x="2608745" y="3771900"/>
                </a:lnTo>
                <a:lnTo>
                  <a:pt x="2608745" y="3708400"/>
                </a:lnTo>
                <a:lnTo>
                  <a:pt x="1740484" y="3708400"/>
                </a:lnTo>
                <a:lnTo>
                  <a:pt x="1740484" y="2844800"/>
                </a:lnTo>
                <a:lnTo>
                  <a:pt x="2608745" y="2844800"/>
                </a:lnTo>
                <a:lnTo>
                  <a:pt x="2608745" y="2781300"/>
                </a:lnTo>
                <a:lnTo>
                  <a:pt x="1740484" y="2781300"/>
                </a:lnTo>
                <a:lnTo>
                  <a:pt x="1740484" y="1917700"/>
                </a:lnTo>
                <a:lnTo>
                  <a:pt x="2608745" y="1917700"/>
                </a:lnTo>
                <a:lnTo>
                  <a:pt x="2608745" y="1854200"/>
                </a:lnTo>
                <a:lnTo>
                  <a:pt x="1740484" y="1854200"/>
                </a:lnTo>
                <a:lnTo>
                  <a:pt x="1740484" y="990600"/>
                </a:lnTo>
                <a:lnTo>
                  <a:pt x="2608745" y="990600"/>
                </a:lnTo>
                <a:lnTo>
                  <a:pt x="2608745" y="927100"/>
                </a:lnTo>
                <a:lnTo>
                  <a:pt x="1740484" y="927100"/>
                </a:lnTo>
                <a:lnTo>
                  <a:pt x="1740484" y="50800"/>
                </a:lnTo>
                <a:lnTo>
                  <a:pt x="2608745" y="50800"/>
                </a:lnTo>
                <a:lnTo>
                  <a:pt x="2608745" y="0"/>
                </a:lnTo>
                <a:lnTo>
                  <a:pt x="1679155" y="0"/>
                </a:lnTo>
                <a:lnTo>
                  <a:pt x="1679155" y="50800"/>
                </a:lnTo>
                <a:lnTo>
                  <a:pt x="1679155" y="927100"/>
                </a:lnTo>
                <a:lnTo>
                  <a:pt x="1679155" y="10223487"/>
                </a:lnTo>
                <a:lnTo>
                  <a:pt x="810895" y="10223487"/>
                </a:lnTo>
                <a:lnTo>
                  <a:pt x="810895" y="9347187"/>
                </a:lnTo>
                <a:lnTo>
                  <a:pt x="1679155" y="9347187"/>
                </a:lnTo>
                <a:lnTo>
                  <a:pt x="1679155" y="9283687"/>
                </a:lnTo>
                <a:lnTo>
                  <a:pt x="810895" y="9283687"/>
                </a:lnTo>
                <a:lnTo>
                  <a:pt x="810895" y="8420087"/>
                </a:lnTo>
                <a:lnTo>
                  <a:pt x="1679155" y="8420087"/>
                </a:lnTo>
                <a:lnTo>
                  <a:pt x="1679155" y="8356587"/>
                </a:lnTo>
                <a:lnTo>
                  <a:pt x="810895" y="8356587"/>
                </a:lnTo>
                <a:lnTo>
                  <a:pt x="810895" y="7492987"/>
                </a:lnTo>
                <a:lnTo>
                  <a:pt x="1679155" y="7492987"/>
                </a:lnTo>
                <a:lnTo>
                  <a:pt x="1679155" y="7429487"/>
                </a:lnTo>
                <a:lnTo>
                  <a:pt x="810895" y="7429487"/>
                </a:lnTo>
                <a:lnTo>
                  <a:pt x="810895" y="6565900"/>
                </a:lnTo>
                <a:lnTo>
                  <a:pt x="1679155" y="6565900"/>
                </a:lnTo>
                <a:lnTo>
                  <a:pt x="1679155" y="6502400"/>
                </a:lnTo>
                <a:lnTo>
                  <a:pt x="810895" y="6502400"/>
                </a:lnTo>
                <a:lnTo>
                  <a:pt x="810895" y="5638800"/>
                </a:lnTo>
                <a:lnTo>
                  <a:pt x="1679155" y="5638800"/>
                </a:lnTo>
                <a:lnTo>
                  <a:pt x="1679155" y="5575300"/>
                </a:lnTo>
                <a:lnTo>
                  <a:pt x="810895" y="5575300"/>
                </a:lnTo>
                <a:lnTo>
                  <a:pt x="810895" y="4699000"/>
                </a:lnTo>
                <a:lnTo>
                  <a:pt x="1679155" y="4699000"/>
                </a:lnTo>
                <a:lnTo>
                  <a:pt x="1679155" y="4635500"/>
                </a:lnTo>
                <a:lnTo>
                  <a:pt x="810895" y="4635500"/>
                </a:lnTo>
                <a:lnTo>
                  <a:pt x="810895" y="3771900"/>
                </a:lnTo>
                <a:lnTo>
                  <a:pt x="1679155" y="3771900"/>
                </a:lnTo>
                <a:lnTo>
                  <a:pt x="1679155" y="3708400"/>
                </a:lnTo>
                <a:lnTo>
                  <a:pt x="810895" y="3708400"/>
                </a:lnTo>
                <a:lnTo>
                  <a:pt x="810895" y="2844800"/>
                </a:lnTo>
                <a:lnTo>
                  <a:pt x="1679155" y="2844800"/>
                </a:lnTo>
                <a:lnTo>
                  <a:pt x="1679155" y="2781300"/>
                </a:lnTo>
                <a:lnTo>
                  <a:pt x="810895" y="2781300"/>
                </a:lnTo>
                <a:lnTo>
                  <a:pt x="810895" y="1917700"/>
                </a:lnTo>
                <a:lnTo>
                  <a:pt x="1679155" y="1917700"/>
                </a:lnTo>
                <a:lnTo>
                  <a:pt x="1679155" y="1854200"/>
                </a:lnTo>
                <a:lnTo>
                  <a:pt x="810895" y="1854200"/>
                </a:lnTo>
                <a:lnTo>
                  <a:pt x="810895" y="990600"/>
                </a:lnTo>
                <a:lnTo>
                  <a:pt x="1679155" y="990600"/>
                </a:lnTo>
                <a:lnTo>
                  <a:pt x="1679155" y="927100"/>
                </a:lnTo>
                <a:lnTo>
                  <a:pt x="810895" y="927100"/>
                </a:lnTo>
                <a:lnTo>
                  <a:pt x="810895" y="50800"/>
                </a:lnTo>
                <a:lnTo>
                  <a:pt x="1679155" y="50800"/>
                </a:lnTo>
                <a:lnTo>
                  <a:pt x="1679155" y="0"/>
                </a:lnTo>
                <a:lnTo>
                  <a:pt x="0" y="0"/>
                </a:lnTo>
                <a:lnTo>
                  <a:pt x="0" y="50800"/>
                </a:lnTo>
                <a:lnTo>
                  <a:pt x="749554" y="50800"/>
                </a:lnTo>
                <a:lnTo>
                  <a:pt x="749554" y="927100"/>
                </a:lnTo>
                <a:lnTo>
                  <a:pt x="0" y="927100"/>
                </a:lnTo>
                <a:lnTo>
                  <a:pt x="0" y="990600"/>
                </a:lnTo>
                <a:lnTo>
                  <a:pt x="749541" y="990600"/>
                </a:lnTo>
                <a:lnTo>
                  <a:pt x="749541" y="1854200"/>
                </a:lnTo>
                <a:lnTo>
                  <a:pt x="0" y="1854200"/>
                </a:lnTo>
                <a:lnTo>
                  <a:pt x="0" y="1917700"/>
                </a:lnTo>
                <a:lnTo>
                  <a:pt x="749554" y="1917700"/>
                </a:lnTo>
                <a:lnTo>
                  <a:pt x="749554" y="2781300"/>
                </a:lnTo>
                <a:lnTo>
                  <a:pt x="0" y="2781300"/>
                </a:lnTo>
                <a:lnTo>
                  <a:pt x="0" y="2844800"/>
                </a:lnTo>
                <a:lnTo>
                  <a:pt x="749554" y="2844800"/>
                </a:lnTo>
                <a:lnTo>
                  <a:pt x="749554" y="3708400"/>
                </a:lnTo>
                <a:lnTo>
                  <a:pt x="0" y="3708400"/>
                </a:lnTo>
                <a:lnTo>
                  <a:pt x="0" y="3771900"/>
                </a:lnTo>
                <a:lnTo>
                  <a:pt x="749541" y="3771900"/>
                </a:lnTo>
                <a:lnTo>
                  <a:pt x="749541" y="4635500"/>
                </a:lnTo>
                <a:lnTo>
                  <a:pt x="0" y="4635500"/>
                </a:lnTo>
                <a:lnTo>
                  <a:pt x="0" y="4699000"/>
                </a:lnTo>
                <a:lnTo>
                  <a:pt x="749541" y="4699000"/>
                </a:lnTo>
                <a:lnTo>
                  <a:pt x="749541" y="5575300"/>
                </a:lnTo>
                <a:lnTo>
                  <a:pt x="0" y="5575300"/>
                </a:lnTo>
                <a:lnTo>
                  <a:pt x="0" y="5638800"/>
                </a:lnTo>
                <a:lnTo>
                  <a:pt x="749541" y="5638800"/>
                </a:lnTo>
                <a:lnTo>
                  <a:pt x="749541" y="6502400"/>
                </a:lnTo>
                <a:lnTo>
                  <a:pt x="0" y="6502400"/>
                </a:lnTo>
                <a:lnTo>
                  <a:pt x="0" y="6565900"/>
                </a:lnTo>
                <a:lnTo>
                  <a:pt x="749541" y="6565900"/>
                </a:lnTo>
                <a:lnTo>
                  <a:pt x="749541" y="7429487"/>
                </a:lnTo>
                <a:lnTo>
                  <a:pt x="0" y="7429487"/>
                </a:lnTo>
                <a:lnTo>
                  <a:pt x="0" y="7492987"/>
                </a:lnTo>
                <a:lnTo>
                  <a:pt x="749554" y="7492987"/>
                </a:lnTo>
                <a:lnTo>
                  <a:pt x="749554" y="8356587"/>
                </a:lnTo>
                <a:lnTo>
                  <a:pt x="0" y="8356587"/>
                </a:lnTo>
                <a:lnTo>
                  <a:pt x="0" y="8420087"/>
                </a:lnTo>
                <a:lnTo>
                  <a:pt x="749554" y="8420087"/>
                </a:lnTo>
                <a:lnTo>
                  <a:pt x="749554" y="9283687"/>
                </a:lnTo>
                <a:lnTo>
                  <a:pt x="0" y="9283687"/>
                </a:lnTo>
                <a:lnTo>
                  <a:pt x="0" y="9347187"/>
                </a:lnTo>
                <a:lnTo>
                  <a:pt x="749541" y="9347187"/>
                </a:lnTo>
                <a:lnTo>
                  <a:pt x="749541" y="10223487"/>
                </a:lnTo>
                <a:lnTo>
                  <a:pt x="0" y="10223487"/>
                </a:lnTo>
                <a:lnTo>
                  <a:pt x="0" y="10274287"/>
                </a:lnTo>
                <a:lnTo>
                  <a:pt x="9119641" y="10274287"/>
                </a:lnTo>
                <a:lnTo>
                  <a:pt x="9168346" y="10274287"/>
                </a:lnTo>
                <a:lnTo>
                  <a:pt x="18287988" y="10274287"/>
                </a:lnTo>
                <a:lnTo>
                  <a:pt x="18287988" y="10223487"/>
                </a:lnTo>
                <a:lnTo>
                  <a:pt x="17538446" y="10223487"/>
                </a:lnTo>
                <a:lnTo>
                  <a:pt x="17538446" y="9347187"/>
                </a:lnTo>
                <a:lnTo>
                  <a:pt x="18287988" y="9347187"/>
                </a:lnTo>
                <a:lnTo>
                  <a:pt x="18287988" y="9283687"/>
                </a:lnTo>
                <a:lnTo>
                  <a:pt x="17538446" y="9283687"/>
                </a:lnTo>
                <a:lnTo>
                  <a:pt x="17538446" y="8420087"/>
                </a:lnTo>
                <a:lnTo>
                  <a:pt x="18287988" y="8420087"/>
                </a:lnTo>
                <a:lnTo>
                  <a:pt x="18287988" y="8356587"/>
                </a:lnTo>
                <a:lnTo>
                  <a:pt x="17538446" y="8356587"/>
                </a:lnTo>
                <a:lnTo>
                  <a:pt x="17538446" y="7492987"/>
                </a:lnTo>
                <a:lnTo>
                  <a:pt x="18287988" y="7492987"/>
                </a:lnTo>
                <a:lnTo>
                  <a:pt x="18287988" y="7429487"/>
                </a:lnTo>
                <a:lnTo>
                  <a:pt x="17538446" y="7429487"/>
                </a:lnTo>
                <a:lnTo>
                  <a:pt x="17538446" y="6565900"/>
                </a:lnTo>
                <a:lnTo>
                  <a:pt x="18287988" y="6565900"/>
                </a:lnTo>
                <a:lnTo>
                  <a:pt x="18287988" y="6502400"/>
                </a:lnTo>
                <a:lnTo>
                  <a:pt x="17538446" y="6502400"/>
                </a:lnTo>
                <a:lnTo>
                  <a:pt x="17538446" y="5638800"/>
                </a:lnTo>
                <a:lnTo>
                  <a:pt x="18287988" y="5638800"/>
                </a:lnTo>
                <a:lnTo>
                  <a:pt x="18287988" y="5575300"/>
                </a:lnTo>
                <a:lnTo>
                  <a:pt x="17538446" y="5575300"/>
                </a:lnTo>
                <a:lnTo>
                  <a:pt x="17538446" y="4699000"/>
                </a:lnTo>
                <a:lnTo>
                  <a:pt x="18287988" y="4699000"/>
                </a:lnTo>
                <a:lnTo>
                  <a:pt x="18287988" y="4635500"/>
                </a:lnTo>
                <a:lnTo>
                  <a:pt x="17538446" y="4635500"/>
                </a:lnTo>
                <a:lnTo>
                  <a:pt x="17538446" y="3771900"/>
                </a:lnTo>
                <a:lnTo>
                  <a:pt x="18287988" y="3771900"/>
                </a:lnTo>
                <a:lnTo>
                  <a:pt x="18287988" y="3708400"/>
                </a:lnTo>
                <a:lnTo>
                  <a:pt x="17538446" y="3708400"/>
                </a:lnTo>
                <a:lnTo>
                  <a:pt x="17538446" y="2844800"/>
                </a:lnTo>
                <a:lnTo>
                  <a:pt x="18287988" y="2844800"/>
                </a:lnTo>
                <a:lnTo>
                  <a:pt x="18287988" y="2781300"/>
                </a:lnTo>
                <a:lnTo>
                  <a:pt x="17538446" y="2781300"/>
                </a:lnTo>
                <a:lnTo>
                  <a:pt x="17538446" y="1917700"/>
                </a:lnTo>
                <a:lnTo>
                  <a:pt x="18287988" y="1917700"/>
                </a:lnTo>
                <a:lnTo>
                  <a:pt x="18287988" y="1854200"/>
                </a:lnTo>
                <a:lnTo>
                  <a:pt x="17538446" y="1854200"/>
                </a:lnTo>
                <a:lnTo>
                  <a:pt x="17538446" y="990600"/>
                </a:lnTo>
                <a:lnTo>
                  <a:pt x="18287988" y="990600"/>
                </a:lnTo>
                <a:lnTo>
                  <a:pt x="18287988" y="927100"/>
                </a:lnTo>
                <a:lnTo>
                  <a:pt x="17538446" y="927100"/>
                </a:lnTo>
                <a:lnTo>
                  <a:pt x="17538446" y="50800"/>
                </a:lnTo>
                <a:lnTo>
                  <a:pt x="18287988" y="50800"/>
                </a:lnTo>
                <a:lnTo>
                  <a:pt x="18287988" y="0"/>
                </a:lnTo>
                <a:close/>
              </a:path>
            </a:pathLst>
          </a:custGeom>
          <a:solidFill>
            <a:srgbClr val="F1F1F1"/>
          </a:solidFill>
        </p:spPr>
        <p:txBody>
          <a:bodyPr wrap="square" lIns="0" tIns="0" rIns="0" bIns="0" rtlCol="0"/>
          <a:lstStyle/>
          <a:p>
            <a:endParaRPr/>
          </a:p>
        </p:txBody>
      </p:sp>
      <p:sp>
        <p:nvSpPr>
          <p:cNvPr id="3" name="object 3"/>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grpSp>
        <p:nvGrpSpPr>
          <p:cNvPr id="4" name="object 4"/>
          <p:cNvGrpSpPr/>
          <p:nvPr/>
        </p:nvGrpSpPr>
        <p:grpSpPr>
          <a:xfrm>
            <a:off x="0" y="0"/>
            <a:ext cx="18288000" cy="1565910"/>
            <a:chOff x="0" y="0"/>
            <a:chExt cx="18288000" cy="1565910"/>
          </a:xfrm>
        </p:grpSpPr>
        <p:sp>
          <p:nvSpPr>
            <p:cNvPr id="5" name="object 5"/>
            <p:cNvSpPr/>
            <p:nvPr/>
          </p:nvSpPr>
          <p:spPr>
            <a:xfrm>
              <a:off x="0" y="0"/>
              <a:ext cx="18288000" cy="1565910"/>
            </a:xfrm>
            <a:custGeom>
              <a:avLst/>
              <a:gdLst/>
              <a:ahLst/>
              <a:cxnLst/>
              <a:rect l="l" t="t" r="r" b="b"/>
              <a:pathLst>
                <a:path w="18288000" h="1565910">
                  <a:moveTo>
                    <a:pt x="18287998" y="1565624"/>
                  </a:moveTo>
                  <a:lnTo>
                    <a:pt x="0" y="1565624"/>
                  </a:lnTo>
                  <a:lnTo>
                    <a:pt x="0" y="0"/>
                  </a:lnTo>
                  <a:lnTo>
                    <a:pt x="18287998" y="0"/>
                  </a:lnTo>
                  <a:lnTo>
                    <a:pt x="18287998" y="1565624"/>
                  </a:lnTo>
                  <a:close/>
                </a:path>
              </a:pathLst>
            </a:custGeom>
            <a:solidFill>
              <a:srgbClr val="F1F1F1"/>
            </a:solidFill>
          </p:spPr>
          <p:txBody>
            <a:bodyPr wrap="square" lIns="0" tIns="0" rIns="0" bIns="0" rtlCol="0"/>
            <a:lstStyle/>
            <a:p>
              <a:endParaRPr/>
            </a:p>
          </p:txBody>
        </p:sp>
        <p:sp>
          <p:nvSpPr>
            <p:cNvPr id="6" name="object 6"/>
            <p:cNvSpPr/>
            <p:nvPr/>
          </p:nvSpPr>
          <p:spPr>
            <a:xfrm>
              <a:off x="7238676" y="1142999"/>
              <a:ext cx="2493645" cy="76200"/>
            </a:xfrm>
            <a:custGeom>
              <a:avLst/>
              <a:gdLst/>
              <a:ahLst/>
              <a:cxnLst/>
              <a:rect l="l" t="t" r="r" b="b"/>
              <a:pathLst>
                <a:path w="2493645" h="76200">
                  <a:moveTo>
                    <a:pt x="2493466" y="76199"/>
                  </a:moveTo>
                  <a:lnTo>
                    <a:pt x="0" y="76199"/>
                  </a:lnTo>
                  <a:lnTo>
                    <a:pt x="0" y="0"/>
                  </a:lnTo>
                  <a:lnTo>
                    <a:pt x="2493466" y="0"/>
                  </a:lnTo>
                  <a:lnTo>
                    <a:pt x="2493466" y="76199"/>
                  </a:lnTo>
                  <a:close/>
                </a:path>
              </a:pathLst>
            </a:custGeom>
            <a:solidFill>
              <a:srgbClr val="000000"/>
            </a:solidFill>
          </p:spPr>
          <p:txBody>
            <a:bodyPr wrap="square" lIns="0" tIns="0" rIns="0" bIns="0" rtlCol="0"/>
            <a:lstStyle/>
            <a:p>
              <a:endParaRPr/>
            </a:p>
          </p:txBody>
        </p:sp>
      </p:grpSp>
      <p:sp>
        <p:nvSpPr>
          <p:cNvPr id="7" name="object 7"/>
          <p:cNvSpPr txBox="1">
            <a:spLocks noGrp="1"/>
          </p:cNvSpPr>
          <p:nvPr>
            <p:ph type="title"/>
          </p:nvPr>
        </p:nvSpPr>
        <p:spPr>
          <a:xfrm>
            <a:off x="7225976" y="295338"/>
            <a:ext cx="2519045" cy="970280"/>
          </a:xfrm>
          <a:prstGeom prst="rect">
            <a:avLst/>
          </a:prstGeom>
        </p:spPr>
        <p:txBody>
          <a:bodyPr vert="horz" wrap="square" lIns="0" tIns="12700" rIns="0" bIns="0" rtlCol="0">
            <a:spAutoFit/>
          </a:bodyPr>
          <a:lstStyle/>
          <a:p>
            <a:pPr marL="12700">
              <a:lnSpc>
                <a:spcPct val="100000"/>
              </a:lnSpc>
              <a:spcBef>
                <a:spcPts val="100"/>
              </a:spcBef>
            </a:pPr>
            <a:r>
              <a:rPr sz="6200" spc="155" dirty="0">
                <a:latin typeface="Tahoma"/>
                <a:cs typeface="Tahoma"/>
              </a:rPr>
              <a:t>S</a:t>
            </a:r>
            <a:r>
              <a:rPr sz="6200" spc="905" dirty="0">
                <a:latin typeface="Tahoma"/>
                <a:cs typeface="Tahoma"/>
              </a:rPr>
              <a:t>T</a:t>
            </a:r>
            <a:r>
              <a:rPr sz="6200" spc="470" dirty="0">
                <a:latin typeface="Tahoma"/>
                <a:cs typeface="Tahoma"/>
              </a:rPr>
              <a:t>E</a:t>
            </a:r>
            <a:r>
              <a:rPr sz="6200" spc="495" dirty="0">
                <a:latin typeface="Tahoma"/>
                <a:cs typeface="Tahoma"/>
              </a:rPr>
              <a:t>P</a:t>
            </a:r>
            <a:r>
              <a:rPr sz="6200" spc="160" dirty="0">
                <a:latin typeface="Tahoma"/>
                <a:cs typeface="Tahoma"/>
              </a:rPr>
              <a:t>S</a:t>
            </a:r>
            <a:endParaRPr sz="6200">
              <a:latin typeface="Tahoma"/>
              <a:cs typeface="Tahoma"/>
            </a:endParaRPr>
          </a:p>
        </p:txBody>
      </p:sp>
      <p:pic>
        <p:nvPicPr>
          <p:cNvPr id="8" name="object 8"/>
          <p:cNvPicPr/>
          <p:nvPr/>
        </p:nvPicPr>
        <p:blipFill>
          <a:blip r:embed="rId2" cstate="print"/>
          <a:stretch>
            <a:fillRect/>
          </a:stretch>
        </p:blipFill>
        <p:spPr>
          <a:xfrm>
            <a:off x="855959" y="3368391"/>
            <a:ext cx="133349" cy="133349"/>
          </a:xfrm>
          <a:prstGeom prst="rect">
            <a:avLst/>
          </a:prstGeom>
        </p:spPr>
      </p:pic>
      <p:pic>
        <p:nvPicPr>
          <p:cNvPr id="9" name="object 9"/>
          <p:cNvPicPr/>
          <p:nvPr/>
        </p:nvPicPr>
        <p:blipFill>
          <a:blip r:embed="rId3" cstate="print"/>
          <a:stretch>
            <a:fillRect/>
          </a:stretch>
        </p:blipFill>
        <p:spPr>
          <a:xfrm>
            <a:off x="855959" y="4792836"/>
            <a:ext cx="133349" cy="133349"/>
          </a:xfrm>
          <a:prstGeom prst="rect">
            <a:avLst/>
          </a:prstGeom>
        </p:spPr>
      </p:pic>
      <p:pic>
        <p:nvPicPr>
          <p:cNvPr id="10" name="object 10"/>
          <p:cNvPicPr/>
          <p:nvPr/>
        </p:nvPicPr>
        <p:blipFill>
          <a:blip r:embed="rId4" cstate="print"/>
          <a:stretch>
            <a:fillRect/>
          </a:stretch>
        </p:blipFill>
        <p:spPr>
          <a:xfrm>
            <a:off x="2154228" y="6210787"/>
            <a:ext cx="123825" cy="123824"/>
          </a:xfrm>
          <a:prstGeom prst="rect">
            <a:avLst/>
          </a:prstGeom>
        </p:spPr>
      </p:pic>
      <p:pic>
        <p:nvPicPr>
          <p:cNvPr id="11" name="object 11"/>
          <p:cNvPicPr/>
          <p:nvPr/>
        </p:nvPicPr>
        <p:blipFill>
          <a:blip r:embed="rId4" cstate="print"/>
          <a:stretch>
            <a:fillRect/>
          </a:stretch>
        </p:blipFill>
        <p:spPr>
          <a:xfrm>
            <a:off x="2154228" y="6877538"/>
            <a:ext cx="123825" cy="123824"/>
          </a:xfrm>
          <a:prstGeom prst="rect">
            <a:avLst/>
          </a:prstGeom>
        </p:spPr>
      </p:pic>
      <p:pic>
        <p:nvPicPr>
          <p:cNvPr id="12" name="object 12"/>
          <p:cNvPicPr/>
          <p:nvPr/>
        </p:nvPicPr>
        <p:blipFill>
          <a:blip r:embed="rId4" cstate="print"/>
          <a:stretch>
            <a:fillRect/>
          </a:stretch>
        </p:blipFill>
        <p:spPr>
          <a:xfrm>
            <a:off x="2154228" y="7544287"/>
            <a:ext cx="123825" cy="123824"/>
          </a:xfrm>
          <a:prstGeom prst="rect">
            <a:avLst/>
          </a:prstGeom>
        </p:spPr>
      </p:pic>
      <p:pic>
        <p:nvPicPr>
          <p:cNvPr id="13" name="object 13"/>
          <p:cNvPicPr/>
          <p:nvPr/>
        </p:nvPicPr>
        <p:blipFill>
          <a:blip r:embed="rId4" cstate="print"/>
          <a:stretch>
            <a:fillRect/>
          </a:stretch>
        </p:blipFill>
        <p:spPr>
          <a:xfrm>
            <a:off x="2154228" y="8877787"/>
            <a:ext cx="123825" cy="123824"/>
          </a:xfrm>
          <a:prstGeom prst="rect">
            <a:avLst/>
          </a:prstGeom>
        </p:spPr>
      </p:pic>
      <p:sp>
        <p:nvSpPr>
          <p:cNvPr id="14" name="object 14"/>
          <p:cNvSpPr txBox="1"/>
          <p:nvPr/>
        </p:nvSpPr>
        <p:spPr>
          <a:xfrm>
            <a:off x="253825" y="1365591"/>
            <a:ext cx="17666335" cy="8479155"/>
          </a:xfrm>
          <a:prstGeom prst="rect">
            <a:avLst/>
          </a:prstGeom>
        </p:spPr>
        <p:txBody>
          <a:bodyPr vert="horz" wrap="square" lIns="0" tIns="12700" rIns="0" bIns="0" rtlCol="0">
            <a:spAutoFit/>
          </a:bodyPr>
          <a:lstStyle/>
          <a:p>
            <a:pPr marL="12700" marR="5080">
              <a:lnSpc>
                <a:spcPct val="115599"/>
              </a:lnSpc>
              <a:spcBef>
                <a:spcPts val="100"/>
              </a:spcBef>
            </a:pPr>
            <a:r>
              <a:rPr sz="4000" b="1" spc="-315" dirty="0">
                <a:latin typeface="Cambria"/>
                <a:cs typeface="Cambria"/>
              </a:rPr>
              <a:t>To</a:t>
            </a:r>
            <a:r>
              <a:rPr sz="4000" b="1" spc="-114" dirty="0">
                <a:latin typeface="Cambria"/>
                <a:cs typeface="Cambria"/>
              </a:rPr>
              <a:t> </a:t>
            </a:r>
            <a:r>
              <a:rPr sz="4000" b="1" spc="-180" dirty="0">
                <a:latin typeface="Cambria"/>
                <a:cs typeface="Cambria"/>
              </a:rPr>
              <a:t>configure</a:t>
            </a:r>
            <a:r>
              <a:rPr sz="4000" b="1" spc="-110" dirty="0">
                <a:latin typeface="Cambria"/>
                <a:cs typeface="Cambria"/>
              </a:rPr>
              <a:t> </a:t>
            </a:r>
            <a:r>
              <a:rPr sz="4000" b="1" spc="-10" dirty="0">
                <a:latin typeface="Cambria"/>
                <a:cs typeface="Cambria"/>
              </a:rPr>
              <a:t>CI</a:t>
            </a:r>
            <a:r>
              <a:rPr sz="4000" b="1" spc="-110" dirty="0">
                <a:latin typeface="Cambria"/>
                <a:cs typeface="Cambria"/>
              </a:rPr>
              <a:t> </a:t>
            </a:r>
            <a:r>
              <a:rPr sz="4000" b="1" spc="-190" dirty="0">
                <a:latin typeface="Cambria"/>
                <a:cs typeface="Cambria"/>
              </a:rPr>
              <a:t>pipeline</a:t>
            </a:r>
            <a:r>
              <a:rPr sz="4000" b="1" spc="-110" dirty="0">
                <a:latin typeface="Cambria"/>
                <a:cs typeface="Cambria"/>
              </a:rPr>
              <a:t> </a:t>
            </a:r>
            <a:r>
              <a:rPr sz="4000" b="1" spc="-215" dirty="0">
                <a:latin typeface="Cambria"/>
                <a:cs typeface="Cambria"/>
              </a:rPr>
              <a:t>with</a:t>
            </a:r>
            <a:r>
              <a:rPr sz="4000" b="1" spc="-114" dirty="0">
                <a:latin typeface="Cambria"/>
                <a:cs typeface="Cambria"/>
              </a:rPr>
              <a:t> </a:t>
            </a:r>
            <a:r>
              <a:rPr sz="4000" b="1" spc="-180" dirty="0">
                <a:latin typeface="Cambria"/>
                <a:cs typeface="Cambria"/>
              </a:rPr>
              <a:t>Jenkins,</a:t>
            </a:r>
            <a:r>
              <a:rPr sz="4000" b="1" spc="-110" dirty="0">
                <a:latin typeface="Cambria"/>
                <a:cs typeface="Cambria"/>
              </a:rPr>
              <a:t> </a:t>
            </a:r>
            <a:r>
              <a:rPr sz="4000" b="1" spc="-190" dirty="0">
                <a:latin typeface="Cambria"/>
                <a:cs typeface="Cambria"/>
              </a:rPr>
              <a:t>the</a:t>
            </a:r>
            <a:r>
              <a:rPr sz="4000" b="1" spc="-110" dirty="0">
                <a:latin typeface="Cambria"/>
                <a:cs typeface="Cambria"/>
              </a:rPr>
              <a:t> </a:t>
            </a:r>
            <a:r>
              <a:rPr sz="4000" b="1" spc="-140" dirty="0">
                <a:latin typeface="Cambria"/>
                <a:cs typeface="Cambria"/>
              </a:rPr>
              <a:t>first</a:t>
            </a:r>
            <a:r>
              <a:rPr sz="4000" b="1" spc="-110" dirty="0">
                <a:latin typeface="Cambria"/>
                <a:cs typeface="Cambria"/>
              </a:rPr>
              <a:t> </a:t>
            </a:r>
            <a:r>
              <a:rPr sz="4000" b="1" spc="-215" dirty="0">
                <a:latin typeface="Cambria"/>
                <a:cs typeface="Cambria"/>
              </a:rPr>
              <a:t>and</a:t>
            </a:r>
            <a:r>
              <a:rPr sz="4000" b="1" spc="-114" dirty="0">
                <a:latin typeface="Cambria"/>
                <a:cs typeface="Cambria"/>
              </a:rPr>
              <a:t> </a:t>
            </a:r>
            <a:r>
              <a:rPr sz="4000" b="1" spc="-190" dirty="0">
                <a:latin typeface="Cambria"/>
                <a:cs typeface="Cambria"/>
              </a:rPr>
              <a:t>the</a:t>
            </a:r>
            <a:r>
              <a:rPr sz="4000" b="1" spc="-110" dirty="0">
                <a:latin typeface="Cambria"/>
                <a:cs typeface="Cambria"/>
              </a:rPr>
              <a:t> </a:t>
            </a:r>
            <a:r>
              <a:rPr sz="4000" b="1" spc="-250" dirty="0">
                <a:latin typeface="Cambria"/>
                <a:cs typeface="Cambria"/>
              </a:rPr>
              <a:t>most</a:t>
            </a:r>
            <a:r>
              <a:rPr sz="4000" b="1" spc="-110" dirty="0">
                <a:latin typeface="Cambria"/>
                <a:cs typeface="Cambria"/>
              </a:rPr>
              <a:t> </a:t>
            </a:r>
            <a:r>
              <a:rPr sz="4000" b="1" spc="-225" dirty="0">
                <a:latin typeface="Cambria"/>
                <a:cs typeface="Cambria"/>
              </a:rPr>
              <a:t>obvious</a:t>
            </a:r>
            <a:r>
              <a:rPr sz="4000" b="1" spc="-110" dirty="0">
                <a:latin typeface="Cambria"/>
                <a:cs typeface="Cambria"/>
              </a:rPr>
              <a:t> </a:t>
            </a:r>
            <a:r>
              <a:rPr sz="4000" b="1" spc="-210" dirty="0">
                <a:latin typeface="Cambria"/>
                <a:cs typeface="Cambria"/>
              </a:rPr>
              <a:t>step</a:t>
            </a:r>
            <a:r>
              <a:rPr sz="4000" b="1" spc="-114" dirty="0">
                <a:latin typeface="Cambria"/>
                <a:cs typeface="Cambria"/>
              </a:rPr>
              <a:t> </a:t>
            </a:r>
            <a:r>
              <a:rPr sz="4000" b="1" spc="-175" dirty="0">
                <a:latin typeface="Cambria"/>
                <a:cs typeface="Cambria"/>
              </a:rPr>
              <a:t>is</a:t>
            </a:r>
            <a:r>
              <a:rPr sz="4000" b="1" spc="-110" dirty="0">
                <a:latin typeface="Cambria"/>
                <a:cs typeface="Cambria"/>
              </a:rPr>
              <a:t> </a:t>
            </a:r>
            <a:r>
              <a:rPr sz="4000" b="1" spc="-180" dirty="0">
                <a:latin typeface="Cambria"/>
                <a:cs typeface="Cambria"/>
              </a:rPr>
              <a:t>to</a:t>
            </a:r>
            <a:r>
              <a:rPr sz="4000" b="1" spc="-110" dirty="0">
                <a:latin typeface="Cambria"/>
                <a:cs typeface="Cambria"/>
              </a:rPr>
              <a:t> </a:t>
            </a:r>
            <a:r>
              <a:rPr sz="4000" b="1" spc="-140" dirty="0">
                <a:latin typeface="Cambria"/>
                <a:cs typeface="Cambria"/>
              </a:rPr>
              <a:t>install </a:t>
            </a:r>
            <a:r>
              <a:rPr sz="4000" b="1" spc="-865" dirty="0">
                <a:latin typeface="Cambria"/>
                <a:cs typeface="Cambria"/>
              </a:rPr>
              <a:t> </a:t>
            </a:r>
            <a:r>
              <a:rPr sz="4000" b="1" spc="-175" dirty="0">
                <a:latin typeface="Cambria"/>
                <a:cs typeface="Cambria"/>
              </a:rPr>
              <a:t>Jenkins.</a:t>
            </a:r>
            <a:r>
              <a:rPr sz="4000" b="1" spc="-125" dirty="0">
                <a:latin typeface="Cambria"/>
                <a:cs typeface="Cambria"/>
              </a:rPr>
              <a:t> </a:t>
            </a:r>
            <a:r>
              <a:rPr sz="4000" b="1" spc="-204" dirty="0">
                <a:latin typeface="Cambria"/>
                <a:cs typeface="Cambria"/>
              </a:rPr>
              <a:t>Follow</a:t>
            </a:r>
            <a:r>
              <a:rPr sz="4000" b="1" spc="-120" dirty="0">
                <a:latin typeface="Cambria"/>
                <a:cs typeface="Cambria"/>
              </a:rPr>
              <a:t> </a:t>
            </a:r>
            <a:r>
              <a:rPr sz="4000" b="1" spc="-190" dirty="0">
                <a:latin typeface="Cambria"/>
                <a:cs typeface="Cambria"/>
              </a:rPr>
              <a:t>the</a:t>
            </a:r>
            <a:r>
              <a:rPr sz="4000" b="1" spc="-120" dirty="0">
                <a:latin typeface="Cambria"/>
                <a:cs typeface="Cambria"/>
              </a:rPr>
              <a:t> </a:t>
            </a:r>
            <a:r>
              <a:rPr sz="4000" b="1" spc="-210" dirty="0">
                <a:latin typeface="Cambria"/>
                <a:cs typeface="Cambria"/>
              </a:rPr>
              <a:t>steps</a:t>
            </a:r>
            <a:r>
              <a:rPr sz="4000" b="1" spc="-120" dirty="0">
                <a:latin typeface="Cambria"/>
                <a:cs typeface="Cambria"/>
              </a:rPr>
              <a:t> </a:t>
            </a:r>
            <a:r>
              <a:rPr sz="4000" b="1" spc="-180" dirty="0">
                <a:latin typeface="Cambria"/>
                <a:cs typeface="Cambria"/>
              </a:rPr>
              <a:t>to</a:t>
            </a:r>
            <a:r>
              <a:rPr sz="4000" b="1" spc="-120" dirty="0">
                <a:latin typeface="Cambria"/>
                <a:cs typeface="Cambria"/>
              </a:rPr>
              <a:t> </a:t>
            </a:r>
            <a:r>
              <a:rPr sz="4000" b="1" spc="-225" dirty="0">
                <a:latin typeface="Cambria"/>
                <a:cs typeface="Cambria"/>
              </a:rPr>
              <a:t>do</a:t>
            </a:r>
            <a:r>
              <a:rPr sz="4000" b="1" spc="-120" dirty="0">
                <a:latin typeface="Cambria"/>
                <a:cs typeface="Cambria"/>
              </a:rPr>
              <a:t> </a:t>
            </a:r>
            <a:r>
              <a:rPr sz="4000" b="1" spc="-245" dirty="0">
                <a:latin typeface="Cambria"/>
                <a:cs typeface="Cambria"/>
              </a:rPr>
              <a:t>so</a:t>
            </a:r>
            <a:r>
              <a:rPr sz="4000" b="1" spc="-120" dirty="0">
                <a:latin typeface="Cambria"/>
                <a:cs typeface="Cambria"/>
              </a:rPr>
              <a:t> </a:t>
            </a:r>
            <a:r>
              <a:rPr sz="4000" b="1" spc="-330" dirty="0">
                <a:latin typeface="Cambria"/>
                <a:cs typeface="Cambria"/>
              </a:rPr>
              <a:t>:</a:t>
            </a:r>
            <a:endParaRPr sz="4000">
              <a:latin typeface="Cambria"/>
              <a:cs typeface="Cambria"/>
            </a:endParaRPr>
          </a:p>
          <a:p>
            <a:pPr marL="936625" marR="207645">
              <a:lnSpc>
                <a:spcPct val="115100"/>
              </a:lnSpc>
              <a:spcBef>
                <a:spcPts val="1655"/>
              </a:spcBef>
            </a:pPr>
            <a:r>
              <a:rPr sz="3800" spc="-60" dirty="0">
                <a:latin typeface="Cambria"/>
                <a:cs typeface="Cambria"/>
              </a:rPr>
              <a:t>Launch</a:t>
            </a:r>
            <a:r>
              <a:rPr sz="3800" spc="-114" dirty="0">
                <a:latin typeface="Cambria"/>
                <a:cs typeface="Cambria"/>
              </a:rPr>
              <a:t> </a:t>
            </a:r>
            <a:r>
              <a:rPr sz="3800" spc="-45" dirty="0">
                <a:latin typeface="Cambria"/>
                <a:cs typeface="Cambria"/>
              </a:rPr>
              <a:t>an</a:t>
            </a:r>
            <a:r>
              <a:rPr sz="3800" spc="-110" dirty="0">
                <a:latin typeface="Cambria"/>
                <a:cs typeface="Cambria"/>
              </a:rPr>
              <a:t> </a:t>
            </a:r>
            <a:r>
              <a:rPr sz="3800" spc="-70" dirty="0">
                <a:latin typeface="Cambria"/>
                <a:cs typeface="Cambria"/>
              </a:rPr>
              <a:t>instance</a:t>
            </a:r>
            <a:r>
              <a:rPr sz="3800" spc="-114" dirty="0">
                <a:latin typeface="Cambria"/>
                <a:cs typeface="Cambria"/>
              </a:rPr>
              <a:t> </a:t>
            </a:r>
            <a:r>
              <a:rPr sz="3800" spc="-75" dirty="0">
                <a:latin typeface="Cambria"/>
                <a:cs typeface="Cambria"/>
              </a:rPr>
              <a:t>of</a:t>
            </a:r>
            <a:r>
              <a:rPr sz="3800" spc="-110" dirty="0">
                <a:latin typeface="Cambria"/>
                <a:cs typeface="Cambria"/>
              </a:rPr>
              <a:t> </a:t>
            </a:r>
            <a:r>
              <a:rPr sz="3800" spc="-75" dirty="0">
                <a:latin typeface="Cambria"/>
                <a:cs typeface="Cambria"/>
              </a:rPr>
              <a:t>Redhat</a:t>
            </a:r>
            <a:r>
              <a:rPr sz="3800" spc="-114" dirty="0">
                <a:latin typeface="Cambria"/>
                <a:cs typeface="Cambria"/>
              </a:rPr>
              <a:t> </a:t>
            </a:r>
            <a:r>
              <a:rPr sz="3800" i="1" spc="-155" dirty="0">
                <a:latin typeface="Georgia"/>
                <a:cs typeface="Georgia"/>
              </a:rPr>
              <a:t>(instance</a:t>
            </a:r>
            <a:r>
              <a:rPr sz="3800" i="1" spc="-190" dirty="0">
                <a:latin typeface="Georgia"/>
                <a:cs typeface="Georgia"/>
              </a:rPr>
              <a:t> </a:t>
            </a:r>
            <a:r>
              <a:rPr sz="3800" i="1" spc="-175" dirty="0">
                <a:latin typeface="Georgia"/>
                <a:cs typeface="Georgia"/>
              </a:rPr>
              <a:t>type</a:t>
            </a:r>
            <a:r>
              <a:rPr sz="3800" i="1" spc="-190" dirty="0">
                <a:latin typeface="Georgia"/>
                <a:cs typeface="Georgia"/>
              </a:rPr>
              <a:t> </a:t>
            </a:r>
            <a:r>
              <a:rPr sz="3800" i="1" spc="-204" dirty="0">
                <a:latin typeface="Georgia"/>
                <a:cs typeface="Georgia"/>
              </a:rPr>
              <a:t>t2.small/t3.small)</a:t>
            </a:r>
            <a:r>
              <a:rPr sz="3800" i="1" spc="-195" dirty="0">
                <a:latin typeface="Georgia"/>
                <a:cs typeface="Georgia"/>
              </a:rPr>
              <a:t> </a:t>
            </a:r>
            <a:r>
              <a:rPr sz="3800" spc="-30" dirty="0">
                <a:latin typeface="Cambria"/>
                <a:cs typeface="Cambria"/>
              </a:rPr>
              <a:t>.</a:t>
            </a:r>
            <a:r>
              <a:rPr sz="3800" spc="-110" dirty="0">
                <a:latin typeface="Cambria"/>
                <a:cs typeface="Cambria"/>
              </a:rPr>
              <a:t> </a:t>
            </a:r>
            <a:r>
              <a:rPr sz="3800" spc="-85" dirty="0">
                <a:latin typeface="Cambria"/>
                <a:cs typeface="Cambria"/>
              </a:rPr>
              <a:t>Also</a:t>
            </a:r>
            <a:r>
              <a:rPr sz="3800" spc="-114" dirty="0">
                <a:latin typeface="Cambria"/>
                <a:cs typeface="Cambria"/>
              </a:rPr>
              <a:t> </a:t>
            </a:r>
            <a:r>
              <a:rPr sz="3800" spc="-105" dirty="0">
                <a:latin typeface="Cambria"/>
                <a:cs typeface="Cambria"/>
              </a:rPr>
              <a:t>allow</a:t>
            </a:r>
            <a:r>
              <a:rPr sz="3800" spc="-110" dirty="0">
                <a:latin typeface="Cambria"/>
                <a:cs typeface="Cambria"/>
              </a:rPr>
              <a:t> </a:t>
            </a:r>
            <a:r>
              <a:rPr sz="3800" spc="-100" dirty="0">
                <a:latin typeface="Cambria"/>
                <a:cs typeface="Cambria"/>
              </a:rPr>
              <a:t>port</a:t>
            </a:r>
            <a:r>
              <a:rPr sz="3800" spc="-110" dirty="0">
                <a:latin typeface="Cambria"/>
                <a:cs typeface="Cambria"/>
              </a:rPr>
              <a:t> </a:t>
            </a:r>
            <a:r>
              <a:rPr sz="3800" spc="-140" dirty="0">
                <a:latin typeface="Cambria"/>
                <a:cs typeface="Cambria"/>
              </a:rPr>
              <a:t>8080 </a:t>
            </a:r>
            <a:r>
              <a:rPr sz="3800" spc="-825" dirty="0">
                <a:latin typeface="Cambria"/>
                <a:cs typeface="Cambria"/>
              </a:rPr>
              <a:t> </a:t>
            </a:r>
            <a:r>
              <a:rPr sz="3800" dirty="0">
                <a:latin typeface="Cambria"/>
                <a:cs typeface="Cambria"/>
              </a:rPr>
              <a:t>in</a:t>
            </a:r>
            <a:r>
              <a:rPr sz="3800" spc="-120" dirty="0">
                <a:latin typeface="Cambria"/>
                <a:cs typeface="Cambria"/>
              </a:rPr>
              <a:t> </a:t>
            </a:r>
            <a:r>
              <a:rPr sz="3800" spc="-85" dirty="0">
                <a:latin typeface="Cambria"/>
                <a:cs typeface="Cambria"/>
              </a:rPr>
              <a:t>security</a:t>
            </a:r>
            <a:r>
              <a:rPr sz="3800" spc="-114" dirty="0">
                <a:latin typeface="Cambria"/>
                <a:cs typeface="Cambria"/>
              </a:rPr>
              <a:t> </a:t>
            </a:r>
            <a:r>
              <a:rPr sz="3800" spc="-85" dirty="0">
                <a:latin typeface="Cambria"/>
                <a:cs typeface="Cambria"/>
              </a:rPr>
              <a:t>group</a:t>
            </a:r>
            <a:r>
              <a:rPr sz="3800" spc="-114" dirty="0">
                <a:latin typeface="Cambria"/>
                <a:cs typeface="Cambria"/>
              </a:rPr>
              <a:t> </a:t>
            </a:r>
            <a:r>
              <a:rPr sz="3800" spc="-95" dirty="0">
                <a:latin typeface="Cambria"/>
                <a:cs typeface="Cambria"/>
              </a:rPr>
              <a:t>while</a:t>
            </a:r>
            <a:r>
              <a:rPr sz="3800" spc="-114" dirty="0">
                <a:latin typeface="Cambria"/>
                <a:cs typeface="Cambria"/>
              </a:rPr>
              <a:t> </a:t>
            </a:r>
            <a:r>
              <a:rPr sz="3800" spc="-25" dirty="0">
                <a:latin typeface="Cambria"/>
                <a:cs typeface="Cambria"/>
              </a:rPr>
              <a:t>launching</a:t>
            </a:r>
            <a:r>
              <a:rPr sz="3800" spc="-114" dirty="0">
                <a:latin typeface="Cambria"/>
                <a:cs typeface="Cambria"/>
              </a:rPr>
              <a:t> </a:t>
            </a:r>
            <a:r>
              <a:rPr sz="3800" spc="-30" dirty="0">
                <a:latin typeface="Cambria"/>
                <a:cs typeface="Cambria"/>
              </a:rPr>
              <a:t>.</a:t>
            </a:r>
            <a:endParaRPr sz="3800">
              <a:latin typeface="Cambria"/>
              <a:cs typeface="Cambria"/>
            </a:endParaRPr>
          </a:p>
          <a:p>
            <a:pPr marL="936625" marR="426084">
              <a:lnSpc>
                <a:spcPct val="115100"/>
              </a:lnSpc>
              <a:spcBef>
                <a:spcPts val="720"/>
              </a:spcBef>
            </a:pPr>
            <a:r>
              <a:rPr sz="3800" spc="-90" dirty="0">
                <a:latin typeface="Cambria"/>
                <a:cs typeface="Cambria"/>
              </a:rPr>
              <a:t>Login</a:t>
            </a:r>
            <a:r>
              <a:rPr sz="3800" spc="-110" dirty="0">
                <a:latin typeface="Cambria"/>
                <a:cs typeface="Cambria"/>
              </a:rPr>
              <a:t> </a:t>
            </a:r>
            <a:r>
              <a:rPr sz="3800" spc="-55" dirty="0">
                <a:latin typeface="Cambria"/>
                <a:cs typeface="Cambria"/>
              </a:rPr>
              <a:t>into</a:t>
            </a:r>
            <a:r>
              <a:rPr sz="3800" spc="-105" dirty="0">
                <a:latin typeface="Cambria"/>
                <a:cs typeface="Cambria"/>
              </a:rPr>
              <a:t> </a:t>
            </a:r>
            <a:r>
              <a:rPr sz="3800" spc="-70" dirty="0">
                <a:latin typeface="Cambria"/>
                <a:cs typeface="Cambria"/>
              </a:rPr>
              <a:t>the</a:t>
            </a:r>
            <a:r>
              <a:rPr sz="3800" spc="-105" dirty="0">
                <a:latin typeface="Cambria"/>
                <a:cs typeface="Cambria"/>
              </a:rPr>
              <a:t> </a:t>
            </a:r>
            <a:r>
              <a:rPr sz="3800" spc="-60" dirty="0">
                <a:latin typeface="Cambria"/>
                <a:cs typeface="Cambria"/>
              </a:rPr>
              <a:t>machine</a:t>
            </a:r>
            <a:r>
              <a:rPr sz="3800" spc="-105" dirty="0">
                <a:latin typeface="Cambria"/>
                <a:cs typeface="Cambria"/>
              </a:rPr>
              <a:t> </a:t>
            </a:r>
            <a:r>
              <a:rPr sz="3800" spc="-50" dirty="0">
                <a:latin typeface="Cambria"/>
                <a:cs typeface="Cambria"/>
              </a:rPr>
              <a:t>using</a:t>
            </a:r>
            <a:r>
              <a:rPr sz="3800" spc="-105" dirty="0">
                <a:latin typeface="Cambria"/>
                <a:cs typeface="Cambria"/>
              </a:rPr>
              <a:t> </a:t>
            </a:r>
            <a:r>
              <a:rPr sz="3800" spc="80" dirty="0">
                <a:latin typeface="Cambria"/>
                <a:cs typeface="Cambria"/>
              </a:rPr>
              <a:t>SSH</a:t>
            </a:r>
            <a:r>
              <a:rPr sz="3800" spc="-105" dirty="0">
                <a:latin typeface="Cambria"/>
                <a:cs typeface="Cambria"/>
              </a:rPr>
              <a:t> </a:t>
            </a:r>
            <a:r>
              <a:rPr sz="3800" spc="-70" dirty="0">
                <a:latin typeface="Cambria"/>
                <a:cs typeface="Cambria"/>
              </a:rPr>
              <a:t>on</a:t>
            </a:r>
            <a:r>
              <a:rPr sz="3800" spc="-105" dirty="0">
                <a:latin typeface="Cambria"/>
                <a:cs typeface="Cambria"/>
              </a:rPr>
              <a:t> </a:t>
            </a:r>
            <a:r>
              <a:rPr sz="3800" spc="-60" dirty="0">
                <a:latin typeface="Cambria"/>
                <a:cs typeface="Cambria"/>
              </a:rPr>
              <a:t>Command</a:t>
            </a:r>
            <a:r>
              <a:rPr sz="3800" spc="-105" dirty="0">
                <a:latin typeface="Cambria"/>
                <a:cs typeface="Cambria"/>
              </a:rPr>
              <a:t> </a:t>
            </a:r>
            <a:r>
              <a:rPr sz="3800" spc="-95" dirty="0">
                <a:latin typeface="Cambria"/>
                <a:cs typeface="Cambria"/>
              </a:rPr>
              <a:t>Prompt.</a:t>
            </a:r>
            <a:r>
              <a:rPr sz="3800" spc="-105" dirty="0">
                <a:latin typeface="Cambria"/>
                <a:cs typeface="Cambria"/>
              </a:rPr>
              <a:t> </a:t>
            </a:r>
            <a:r>
              <a:rPr sz="3800" spc="-215" dirty="0">
                <a:latin typeface="Cambria"/>
                <a:cs typeface="Cambria"/>
              </a:rPr>
              <a:t>Now</a:t>
            </a:r>
            <a:r>
              <a:rPr sz="3800" spc="-105" dirty="0">
                <a:latin typeface="Cambria"/>
                <a:cs typeface="Cambria"/>
              </a:rPr>
              <a:t> </a:t>
            </a:r>
            <a:r>
              <a:rPr sz="3800" spc="-114" dirty="0">
                <a:latin typeface="Cambria"/>
                <a:cs typeface="Cambria"/>
              </a:rPr>
              <a:t>execute</a:t>
            </a:r>
            <a:r>
              <a:rPr sz="3800" spc="-105" dirty="0">
                <a:latin typeface="Cambria"/>
                <a:cs typeface="Cambria"/>
              </a:rPr>
              <a:t> </a:t>
            </a:r>
            <a:r>
              <a:rPr sz="3800" spc="-70" dirty="0">
                <a:latin typeface="Cambria"/>
                <a:cs typeface="Cambria"/>
              </a:rPr>
              <a:t>the</a:t>
            </a:r>
            <a:r>
              <a:rPr sz="3800" spc="-105" dirty="0">
                <a:latin typeface="Cambria"/>
                <a:cs typeface="Cambria"/>
              </a:rPr>
              <a:t> </a:t>
            </a:r>
            <a:r>
              <a:rPr sz="3800" spc="-80" dirty="0">
                <a:latin typeface="Cambria"/>
                <a:cs typeface="Cambria"/>
              </a:rPr>
              <a:t>following </a:t>
            </a:r>
            <a:r>
              <a:rPr sz="3800" spc="-819" dirty="0">
                <a:latin typeface="Cambria"/>
                <a:cs typeface="Cambria"/>
              </a:rPr>
              <a:t> </a:t>
            </a:r>
            <a:r>
              <a:rPr sz="3800" spc="-100" dirty="0">
                <a:latin typeface="Cambria"/>
                <a:cs typeface="Cambria"/>
              </a:rPr>
              <a:t>commands</a:t>
            </a:r>
            <a:r>
              <a:rPr sz="3800" spc="-120" dirty="0">
                <a:latin typeface="Cambria"/>
                <a:cs typeface="Cambria"/>
              </a:rPr>
              <a:t> </a:t>
            </a:r>
            <a:r>
              <a:rPr sz="3800" spc="-100" dirty="0">
                <a:latin typeface="Cambria"/>
                <a:cs typeface="Cambria"/>
              </a:rPr>
              <a:t>to</a:t>
            </a:r>
            <a:r>
              <a:rPr sz="3800" spc="-114" dirty="0">
                <a:latin typeface="Cambria"/>
                <a:cs typeface="Cambria"/>
              </a:rPr>
              <a:t> </a:t>
            </a:r>
            <a:r>
              <a:rPr sz="3800" spc="-35" dirty="0">
                <a:latin typeface="Cambria"/>
                <a:cs typeface="Cambria"/>
              </a:rPr>
              <a:t>install</a:t>
            </a:r>
            <a:r>
              <a:rPr sz="3800" spc="-114" dirty="0">
                <a:latin typeface="Cambria"/>
                <a:cs typeface="Cambria"/>
              </a:rPr>
              <a:t> </a:t>
            </a:r>
            <a:r>
              <a:rPr sz="3800" spc="-70" dirty="0">
                <a:latin typeface="Cambria"/>
                <a:cs typeface="Cambria"/>
              </a:rPr>
              <a:t>jenkins</a:t>
            </a:r>
            <a:r>
              <a:rPr sz="3800" spc="-114" dirty="0">
                <a:latin typeface="Cambria"/>
                <a:cs typeface="Cambria"/>
              </a:rPr>
              <a:t> </a:t>
            </a:r>
            <a:r>
              <a:rPr sz="3800" spc="-235" dirty="0">
                <a:latin typeface="Cambria"/>
                <a:cs typeface="Cambria"/>
              </a:rPr>
              <a:t>:</a:t>
            </a:r>
            <a:endParaRPr sz="3800">
              <a:latin typeface="Cambria"/>
              <a:cs typeface="Cambria"/>
            </a:endParaRPr>
          </a:p>
          <a:p>
            <a:pPr marL="2215515">
              <a:lnSpc>
                <a:spcPct val="100000"/>
              </a:lnSpc>
              <a:spcBef>
                <a:spcPts val="1280"/>
              </a:spcBef>
            </a:pPr>
            <a:r>
              <a:rPr sz="3800" spc="-10" dirty="0">
                <a:latin typeface="Courier New"/>
                <a:cs typeface="Courier New"/>
              </a:rPr>
              <a:t>sudo</a:t>
            </a:r>
            <a:r>
              <a:rPr sz="3800" spc="-60" dirty="0">
                <a:latin typeface="Courier New"/>
                <a:cs typeface="Courier New"/>
              </a:rPr>
              <a:t> </a:t>
            </a:r>
            <a:r>
              <a:rPr sz="3800" spc="-5" dirty="0">
                <a:latin typeface="Courier New"/>
                <a:cs typeface="Courier New"/>
              </a:rPr>
              <a:t>-i</a:t>
            </a:r>
            <a:endParaRPr sz="3800">
              <a:latin typeface="Courier New"/>
              <a:cs typeface="Courier New"/>
            </a:endParaRPr>
          </a:p>
          <a:p>
            <a:pPr marL="2215515">
              <a:lnSpc>
                <a:spcPct val="100000"/>
              </a:lnSpc>
              <a:spcBef>
                <a:spcPts val="690"/>
              </a:spcBef>
            </a:pPr>
            <a:r>
              <a:rPr sz="3800" spc="-10" dirty="0">
                <a:latin typeface="Courier New"/>
                <a:cs typeface="Courier New"/>
              </a:rPr>
              <a:t>yum</a:t>
            </a:r>
            <a:r>
              <a:rPr sz="3800" spc="-20" dirty="0">
                <a:latin typeface="Courier New"/>
                <a:cs typeface="Courier New"/>
              </a:rPr>
              <a:t> </a:t>
            </a:r>
            <a:r>
              <a:rPr sz="3800" spc="-10" dirty="0">
                <a:latin typeface="Courier New"/>
                <a:cs typeface="Courier New"/>
              </a:rPr>
              <a:t>install</a:t>
            </a:r>
            <a:r>
              <a:rPr sz="3800" spc="-15" dirty="0">
                <a:latin typeface="Courier New"/>
                <a:cs typeface="Courier New"/>
              </a:rPr>
              <a:t> </a:t>
            </a:r>
            <a:r>
              <a:rPr sz="3800" spc="-10" dirty="0">
                <a:latin typeface="Courier New"/>
                <a:cs typeface="Courier New"/>
              </a:rPr>
              <a:t>wget</a:t>
            </a:r>
            <a:r>
              <a:rPr sz="3800" spc="-15" dirty="0">
                <a:latin typeface="Courier New"/>
                <a:cs typeface="Courier New"/>
              </a:rPr>
              <a:t> </a:t>
            </a:r>
            <a:r>
              <a:rPr sz="3800" spc="-5" dirty="0">
                <a:latin typeface="Courier New"/>
                <a:cs typeface="Courier New"/>
              </a:rPr>
              <a:t>-y</a:t>
            </a:r>
            <a:endParaRPr sz="3800">
              <a:latin typeface="Courier New"/>
              <a:cs typeface="Courier New"/>
            </a:endParaRPr>
          </a:p>
          <a:p>
            <a:pPr marL="2215515" marR="1217930">
              <a:lnSpc>
                <a:spcPct val="115100"/>
              </a:lnSpc>
            </a:pPr>
            <a:r>
              <a:rPr sz="3800" spc="-10" dirty="0">
                <a:latin typeface="Courier New"/>
                <a:cs typeface="Courier New"/>
              </a:rPr>
              <a:t>sudo</a:t>
            </a:r>
            <a:r>
              <a:rPr sz="3800" spc="-5" dirty="0">
                <a:latin typeface="Courier New"/>
                <a:cs typeface="Courier New"/>
              </a:rPr>
              <a:t> </a:t>
            </a:r>
            <a:r>
              <a:rPr sz="3800" spc="-10" dirty="0">
                <a:latin typeface="Courier New"/>
                <a:cs typeface="Courier New"/>
              </a:rPr>
              <a:t>wget</a:t>
            </a:r>
            <a:r>
              <a:rPr sz="3800" dirty="0">
                <a:latin typeface="Courier New"/>
                <a:cs typeface="Courier New"/>
              </a:rPr>
              <a:t> </a:t>
            </a:r>
            <a:r>
              <a:rPr sz="3800" spc="-5" dirty="0">
                <a:latin typeface="Courier New"/>
                <a:cs typeface="Courier New"/>
              </a:rPr>
              <a:t>-O</a:t>
            </a:r>
            <a:r>
              <a:rPr sz="3800" dirty="0">
                <a:latin typeface="Courier New"/>
                <a:cs typeface="Courier New"/>
              </a:rPr>
              <a:t> </a:t>
            </a:r>
            <a:r>
              <a:rPr sz="3800" spc="-10" dirty="0">
                <a:latin typeface="Courier New"/>
                <a:cs typeface="Courier New"/>
              </a:rPr>
              <a:t>/etc/yum.repos.d/jenkins.repo</a:t>
            </a:r>
            <a:r>
              <a:rPr sz="3800" dirty="0">
                <a:latin typeface="Courier New"/>
                <a:cs typeface="Courier New"/>
              </a:rPr>
              <a:t> </a:t>
            </a:r>
            <a:r>
              <a:rPr sz="3800" spc="-5" dirty="0">
                <a:latin typeface="Courier New"/>
                <a:cs typeface="Courier New"/>
              </a:rPr>
              <a:t>\ </a:t>
            </a:r>
            <a:r>
              <a:rPr sz="3800" dirty="0">
                <a:latin typeface="Courier New"/>
                <a:cs typeface="Courier New"/>
              </a:rPr>
              <a:t> </a:t>
            </a:r>
            <a:r>
              <a:rPr sz="3800" spc="-10" dirty="0">
                <a:latin typeface="Courier New"/>
                <a:cs typeface="Courier New"/>
              </a:rPr>
              <a:t>https://pkg.jenkins.io/redhat-stable/jenkins.repo </a:t>
            </a:r>
            <a:r>
              <a:rPr sz="3800" spc="-2270" dirty="0">
                <a:latin typeface="Courier New"/>
                <a:cs typeface="Courier New"/>
              </a:rPr>
              <a:t> </a:t>
            </a:r>
            <a:r>
              <a:rPr sz="3800" spc="-10" dirty="0">
                <a:latin typeface="Courier New"/>
                <a:cs typeface="Courier New"/>
              </a:rPr>
              <a:t>sudo</a:t>
            </a:r>
            <a:r>
              <a:rPr sz="3800" spc="5" dirty="0">
                <a:latin typeface="Courier New"/>
                <a:cs typeface="Courier New"/>
              </a:rPr>
              <a:t> </a:t>
            </a:r>
            <a:r>
              <a:rPr sz="3800" spc="-10" dirty="0">
                <a:latin typeface="Courier New"/>
                <a:cs typeface="Courier New"/>
              </a:rPr>
              <a:t>rpm</a:t>
            </a:r>
            <a:r>
              <a:rPr sz="3800" spc="10" dirty="0">
                <a:latin typeface="Courier New"/>
                <a:cs typeface="Courier New"/>
              </a:rPr>
              <a:t> </a:t>
            </a:r>
            <a:r>
              <a:rPr sz="3800" spc="-10" dirty="0">
                <a:latin typeface="Courier New"/>
                <a:cs typeface="Courier New"/>
              </a:rPr>
              <a:t>--import</a:t>
            </a:r>
            <a:r>
              <a:rPr sz="3800" spc="10" dirty="0">
                <a:latin typeface="Courier New"/>
                <a:cs typeface="Courier New"/>
              </a:rPr>
              <a:t> </a:t>
            </a:r>
            <a:r>
              <a:rPr sz="3800" spc="-10" dirty="0">
                <a:latin typeface="Courier New"/>
                <a:cs typeface="Courier New"/>
              </a:rPr>
              <a:t>https://pkg.jenkins.io/redhat- </a:t>
            </a:r>
            <a:r>
              <a:rPr sz="3800" spc="-5" dirty="0">
                <a:latin typeface="Courier New"/>
                <a:cs typeface="Courier New"/>
              </a:rPr>
              <a:t> </a:t>
            </a:r>
            <a:r>
              <a:rPr sz="3800" spc="-10" dirty="0">
                <a:latin typeface="Courier New"/>
                <a:cs typeface="Courier New"/>
              </a:rPr>
              <a:t>stable/jenkins.io-2023.key</a:t>
            </a:r>
            <a:endParaRPr sz="3800">
              <a:latin typeface="Courier New"/>
              <a:cs typeface="Courier New"/>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14890581" y="6595853"/>
            <a:ext cx="2005210" cy="1610622"/>
          </a:xfrm>
          <a:prstGeom prst="rect">
            <a:avLst/>
          </a:prstGeom>
        </p:spPr>
      </p:pic>
      <p:pic>
        <p:nvPicPr>
          <p:cNvPr id="7" name="Picture 6">
            <a:extLst>
              <a:ext uri="{FF2B5EF4-FFF2-40B4-BE49-F238E27FC236}">
                <a16:creationId xmlns:a16="http://schemas.microsoft.com/office/drawing/2014/main" id="{DE1BA2DA-F502-F8F7-357A-3CC573CC3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163" y="1491679"/>
            <a:ext cx="16905673" cy="730364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810448" y="687306"/>
              <a:ext cx="16878297" cy="8743949"/>
            </a:xfrm>
            <a:prstGeom prst="rect">
              <a:avLst/>
            </a:prstGeom>
          </p:spPr>
        </p:pic>
      </p:grpSp>
      <p:pic>
        <p:nvPicPr>
          <p:cNvPr id="5" name="object 5"/>
          <p:cNvPicPr/>
          <p:nvPr/>
        </p:nvPicPr>
        <p:blipFill>
          <a:blip r:embed="rId4" cstate="print"/>
          <a:stretch>
            <a:fillRect/>
          </a:stretch>
        </p:blipFill>
        <p:spPr>
          <a:xfrm>
            <a:off x="3234022" y="5059324"/>
            <a:ext cx="1316796" cy="208269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3401173" y="6158956"/>
            <a:ext cx="2018368" cy="671974"/>
          </a:xfrm>
          <a:prstGeom prst="rect">
            <a:avLst/>
          </a:prstGeom>
        </p:spPr>
      </p:pic>
      <p:pic>
        <p:nvPicPr>
          <p:cNvPr id="6" name="object 6"/>
          <p:cNvPicPr/>
          <p:nvPr/>
        </p:nvPicPr>
        <p:blipFill>
          <a:blip r:embed="rId3" cstate="print"/>
          <a:stretch>
            <a:fillRect/>
          </a:stretch>
        </p:blipFill>
        <p:spPr>
          <a:xfrm>
            <a:off x="1982634" y="3832340"/>
            <a:ext cx="522335" cy="1311141"/>
          </a:xfrm>
          <a:prstGeom prst="rect">
            <a:avLst/>
          </a:prstGeom>
        </p:spPr>
      </p:pic>
      <p:pic>
        <p:nvPicPr>
          <p:cNvPr id="7" name="object 7"/>
          <p:cNvPicPr/>
          <p:nvPr/>
        </p:nvPicPr>
        <p:blipFill>
          <a:blip r:embed="rId4" cstate="print"/>
          <a:stretch>
            <a:fillRect/>
          </a:stretch>
        </p:blipFill>
        <p:spPr>
          <a:xfrm>
            <a:off x="6929925" y="3423525"/>
            <a:ext cx="2053601" cy="818209"/>
          </a:xfrm>
          <a:prstGeom prst="rect">
            <a:avLst/>
          </a:prstGeom>
        </p:spPr>
      </p:pic>
      <p:pic>
        <p:nvPicPr>
          <p:cNvPr id="9" name="Picture 8">
            <a:extLst>
              <a:ext uri="{FF2B5EF4-FFF2-40B4-BE49-F238E27FC236}">
                <a16:creationId xmlns:a16="http://schemas.microsoft.com/office/drawing/2014/main" id="{FF847BEA-05CE-EC2B-B982-534526D805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287" y="1253915"/>
            <a:ext cx="16637426" cy="777917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9651972" y="5825987"/>
            <a:ext cx="1888484" cy="1798538"/>
          </a:xfrm>
          <a:prstGeom prst="rect">
            <a:avLst/>
          </a:prstGeom>
        </p:spPr>
      </p:pic>
      <p:pic>
        <p:nvPicPr>
          <p:cNvPr id="7" name="Picture 6">
            <a:extLst>
              <a:ext uri="{FF2B5EF4-FFF2-40B4-BE49-F238E27FC236}">
                <a16:creationId xmlns:a16="http://schemas.microsoft.com/office/drawing/2014/main" id="{D6F8C5A0-4F96-797D-85C6-AD09B23C8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493" y="1369749"/>
            <a:ext cx="16485013" cy="754750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8004711" y="6848403"/>
              <a:ext cx="826761" cy="2055334"/>
            </a:xfrm>
            <a:prstGeom prst="rect">
              <a:avLst/>
            </a:prstGeom>
          </p:spPr>
        </p:pic>
      </p:grpSp>
      <p:pic>
        <p:nvPicPr>
          <p:cNvPr id="5" name="object 5"/>
          <p:cNvPicPr/>
          <p:nvPr/>
        </p:nvPicPr>
        <p:blipFill>
          <a:blip r:embed="rId4" cstate="print"/>
          <a:stretch>
            <a:fillRect/>
          </a:stretch>
        </p:blipFill>
        <p:spPr>
          <a:xfrm>
            <a:off x="844094" y="932341"/>
            <a:ext cx="133349" cy="133349"/>
          </a:xfrm>
          <a:prstGeom prst="rect">
            <a:avLst/>
          </a:prstGeom>
        </p:spPr>
      </p:pic>
      <p:pic>
        <p:nvPicPr>
          <p:cNvPr id="6" name="object 6"/>
          <p:cNvPicPr/>
          <p:nvPr/>
        </p:nvPicPr>
        <p:blipFill>
          <a:blip r:embed="rId4" cstate="print"/>
          <a:stretch>
            <a:fillRect/>
          </a:stretch>
        </p:blipFill>
        <p:spPr>
          <a:xfrm>
            <a:off x="844094" y="1599091"/>
            <a:ext cx="133349" cy="133349"/>
          </a:xfrm>
          <a:prstGeom prst="rect">
            <a:avLst/>
          </a:prstGeom>
        </p:spPr>
      </p:pic>
      <p:sp>
        <p:nvSpPr>
          <p:cNvPr id="7" name="object 7"/>
          <p:cNvSpPr txBox="1">
            <a:spLocks noGrp="1"/>
          </p:cNvSpPr>
          <p:nvPr>
            <p:ph type="title"/>
          </p:nvPr>
        </p:nvSpPr>
        <p:spPr>
          <a:xfrm>
            <a:off x="1165960" y="549423"/>
            <a:ext cx="16377285" cy="2025650"/>
          </a:xfrm>
          <a:prstGeom prst="rect">
            <a:avLst/>
          </a:prstGeom>
        </p:spPr>
        <p:txBody>
          <a:bodyPr vert="horz" wrap="square" lIns="0" tIns="12700" rIns="0" bIns="0" rtlCol="0">
            <a:spAutoFit/>
          </a:bodyPr>
          <a:lstStyle/>
          <a:p>
            <a:pPr marL="12700" marR="5080">
              <a:lnSpc>
                <a:spcPct val="115100"/>
              </a:lnSpc>
              <a:spcBef>
                <a:spcPts val="100"/>
              </a:spcBef>
            </a:pPr>
            <a:r>
              <a:rPr sz="3800" spc="-215" dirty="0">
                <a:latin typeface="Cambria"/>
                <a:cs typeface="Cambria"/>
              </a:rPr>
              <a:t>Now </a:t>
            </a:r>
            <a:r>
              <a:rPr sz="3800" spc="-75" dirty="0">
                <a:latin typeface="Cambria"/>
                <a:cs typeface="Cambria"/>
              </a:rPr>
              <a:t>,since </a:t>
            </a:r>
            <a:r>
              <a:rPr sz="3800" spc="-70" dirty="0">
                <a:latin typeface="Cambria"/>
                <a:cs typeface="Cambria"/>
              </a:rPr>
              <a:t>the </a:t>
            </a:r>
            <a:r>
              <a:rPr sz="3800" spc="-100" dirty="0">
                <a:latin typeface="Cambria"/>
                <a:cs typeface="Cambria"/>
              </a:rPr>
              <a:t>PAT </a:t>
            </a:r>
            <a:r>
              <a:rPr sz="3800" spc="-70" dirty="0">
                <a:latin typeface="Cambria"/>
                <a:cs typeface="Cambria"/>
              </a:rPr>
              <a:t>is </a:t>
            </a:r>
            <a:r>
              <a:rPr sz="3800" spc="-100" dirty="0">
                <a:latin typeface="Cambria"/>
                <a:cs typeface="Cambria"/>
              </a:rPr>
              <a:t>generated </a:t>
            </a:r>
            <a:r>
              <a:rPr sz="3800" spc="-275" dirty="0">
                <a:latin typeface="Cambria"/>
                <a:cs typeface="Cambria"/>
              </a:rPr>
              <a:t>we </a:t>
            </a:r>
            <a:r>
              <a:rPr sz="3800" spc="-55" dirty="0">
                <a:latin typeface="Cambria"/>
                <a:cs typeface="Cambria"/>
              </a:rPr>
              <a:t>can </a:t>
            </a:r>
            <a:r>
              <a:rPr sz="3800" spc="-95" dirty="0">
                <a:latin typeface="Cambria"/>
                <a:cs typeface="Cambria"/>
              </a:rPr>
              <a:t>use </a:t>
            </a:r>
            <a:r>
              <a:rPr sz="3800" spc="-35" dirty="0">
                <a:latin typeface="Cambria"/>
                <a:cs typeface="Cambria"/>
              </a:rPr>
              <a:t>it </a:t>
            </a:r>
            <a:r>
              <a:rPr sz="3800" spc="-100" dirty="0">
                <a:latin typeface="Cambria"/>
                <a:cs typeface="Cambria"/>
              </a:rPr>
              <a:t>to </a:t>
            </a:r>
            <a:r>
              <a:rPr sz="3800" spc="-55" dirty="0">
                <a:latin typeface="Cambria"/>
                <a:cs typeface="Cambria"/>
              </a:rPr>
              <a:t>push files </a:t>
            </a:r>
            <a:r>
              <a:rPr sz="3800" spc="-70" dirty="0">
                <a:latin typeface="Cambria"/>
                <a:cs typeface="Cambria"/>
              </a:rPr>
              <a:t>on </a:t>
            </a:r>
            <a:r>
              <a:rPr sz="3800" spc="-80" dirty="0">
                <a:latin typeface="Cambria"/>
                <a:cs typeface="Cambria"/>
              </a:rPr>
              <a:t>our </a:t>
            </a:r>
            <a:r>
              <a:rPr sz="3800" spc="-90" dirty="0">
                <a:latin typeface="Cambria"/>
                <a:cs typeface="Cambria"/>
              </a:rPr>
              <a:t>project </a:t>
            </a:r>
            <a:r>
              <a:rPr sz="3800" spc="-100" dirty="0">
                <a:latin typeface="Cambria"/>
                <a:cs typeface="Cambria"/>
              </a:rPr>
              <a:t>repository. </a:t>
            </a:r>
            <a:r>
              <a:rPr sz="3800" spc="-825" dirty="0">
                <a:latin typeface="Cambria"/>
                <a:cs typeface="Cambria"/>
              </a:rPr>
              <a:t> </a:t>
            </a:r>
            <a:r>
              <a:rPr sz="3800" spc="-55" dirty="0">
                <a:latin typeface="Cambria"/>
                <a:cs typeface="Cambria"/>
              </a:rPr>
              <a:t>Come </a:t>
            </a:r>
            <a:r>
              <a:rPr sz="3800" dirty="0">
                <a:latin typeface="Cambria"/>
                <a:cs typeface="Cambria"/>
              </a:rPr>
              <a:t>in </a:t>
            </a:r>
            <a:r>
              <a:rPr sz="3800" spc="-110" dirty="0">
                <a:latin typeface="Cambria"/>
                <a:cs typeface="Cambria"/>
              </a:rPr>
              <a:t>developer </a:t>
            </a:r>
            <a:r>
              <a:rPr sz="3800" spc="-60" dirty="0">
                <a:latin typeface="Cambria"/>
                <a:cs typeface="Cambria"/>
              </a:rPr>
              <a:t>machine </a:t>
            </a:r>
            <a:r>
              <a:rPr sz="3800" spc="-55" dirty="0">
                <a:latin typeface="Cambria"/>
                <a:cs typeface="Cambria"/>
              </a:rPr>
              <a:t>and </a:t>
            </a:r>
            <a:r>
              <a:rPr sz="3800" spc="-70" dirty="0">
                <a:latin typeface="Cambria"/>
                <a:cs typeface="Cambria"/>
              </a:rPr>
              <a:t>fire the </a:t>
            </a:r>
            <a:r>
              <a:rPr sz="3800" spc="-80" dirty="0">
                <a:latin typeface="Cambria"/>
                <a:cs typeface="Cambria"/>
              </a:rPr>
              <a:t>following </a:t>
            </a:r>
            <a:r>
              <a:rPr sz="3800" spc="-100" dirty="0">
                <a:latin typeface="Cambria"/>
                <a:cs typeface="Cambria"/>
              </a:rPr>
              <a:t>commands to </a:t>
            </a:r>
            <a:r>
              <a:rPr sz="3800" spc="-55" dirty="0">
                <a:latin typeface="Cambria"/>
                <a:cs typeface="Cambria"/>
              </a:rPr>
              <a:t>push </a:t>
            </a:r>
            <a:r>
              <a:rPr sz="3800" spc="-45" dirty="0">
                <a:latin typeface="Cambria"/>
                <a:cs typeface="Cambria"/>
              </a:rPr>
              <a:t>html </a:t>
            </a:r>
            <a:r>
              <a:rPr sz="3800" spc="-55" dirty="0">
                <a:latin typeface="Cambria"/>
                <a:cs typeface="Cambria"/>
              </a:rPr>
              <a:t>files </a:t>
            </a:r>
            <a:r>
              <a:rPr sz="3800" spc="-70" dirty="0">
                <a:latin typeface="Cambria"/>
                <a:cs typeface="Cambria"/>
              </a:rPr>
              <a:t>on </a:t>
            </a:r>
            <a:r>
              <a:rPr sz="3800" spc="-65" dirty="0">
                <a:latin typeface="Cambria"/>
                <a:cs typeface="Cambria"/>
              </a:rPr>
              <a:t> </a:t>
            </a:r>
            <a:r>
              <a:rPr sz="3800" spc="15" dirty="0">
                <a:latin typeface="Cambria"/>
                <a:cs typeface="Cambria"/>
              </a:rPr>
              <a:t>Github.</a:t>
            </a:r>
            <a:endParaRPr sz="3800">
              <a:latin typeface="Cambria"/>
              <a:cs typeface="Cambria"/>
            </a:endParaRPr>
          </a:p>
        </p:txBody>
      </p:sp>
      <p:sp>
        <p:nvSpPr>
          <p:cNvPr id="8" name="object 8"/>
          <p:cNvSpPr txBox="1"/>
          <p:nvPr/>
        </p:nvSpPr>
        <p:spPr>
          <a:xfrm>
            <a:off x="2118479" y="3304887"/>
            <a:ext cx="11498580" cy="3085465"/>
          </a:xfrm>
          <a:prstGeom prst="rect">
            <a:avLst/>
          </a:prstGeom>
        </p:spPr>
        <p:txBody>
          <a:bodyPr vert="horz" wrap="square" lIns="0" tIns="102235" rIns="0" bIns="0" rtlCol="0">
            <a:spAutoFit/>
          </a:bodyPr>
          <a:lstStyle/>
          <a:p>
            <a:pPr marL="904240" indent="-594360">
              <a:lnSpc>
                <a:spcPct val="100000"/>
              </a:lnSpc>
              <a:spcBef>
                <a:spcPts val="805"/>
              </a:spcBef>
              <a:buAutoNum type="arabicPeriod"/>
              <a:tabLst>
                <a:tab pos="904875" algn="l"/>
              </a:tabLst>
            </a:pPr>
            <a:r>
              <a:rPr sz="3600" spc="-5" dirty="0">
                <a:latin typeface="Courier New"/>
                <a:cs typeface="Courier New"/>
              </a:rPr>
              <a:t>git</a:t>
            </a:r>
            <a:r>
              <a:rPr sz="3600" spc="-20" dirty="0">
                <a:latin typeface="Courier New"/>
                <a:cs typeface="Courier New"/>
              </a:rPr>
              <a:t> </a:t>
            </a:r>
            <a:r>
              <a:rPr sz="3600" spc="-5" dirty="0">
                <a:latin typeface="Courier New"/>
                <a:cs typeface="Courier New"/>
              </a:rPr>
              <a:t>push</a:t>
            </a:r>
            <a:r>
              <a:rPr sz="3600" spc="-15" dirty="0">
                <a:latin typeface="Courier New"/>
                <a:cs typeface="Courier New"/>
              </a:rPr>
              <a:t> </a:t>
            </a:r>
            <a:r>
              <a:rPr sz="3600" spc="-5" dirty="0">
                <a:latin typeface="Courier New"/>
                <a:cs typeface="Courier New"/>
              </a:rPr>
              <a:t>origin</a:t>
            </a:r>
            <a:r>
              <a:rPr sz="3600" spc="-15" dirty="0">
                <a:latin typeface="Courier New"/>
                <a:cs typeface="Courier New"/>
              </a:rPr>
              <a:t> </a:t>
            </a:r>
            <a:r>
              <a:rPr sz="3600" spc="-5" dirty="0">
                <a:latin typeface="Courier New"/>
                <a:cs typeface="Courier New"/>
              </a:rPr>
              <a:t>master</a:t>
            </a:r>
            <a:endParaRPr sz="3600">
              <a:latin typeface="Courier New"/>
              <a:cs typeface="Courier New"/>
            </a:endParaRPr>
          </a:p>
          <a:p>
            <a:pPr marL="904240" indent="-594360">
              <a:lnSpc>
                <a:spcPct val="100000"/>
              </a:lnSpc>
              <a:spcBef>
                <a:spcPts val="705"/>
              </a:spcBef>
              <a:buAutoNum type="arabicPeriod"/>
              <a:tabLst>
                <a:tab pos="904875" algn="l"/>
              </a:tabLst>
            </a:pPr>
            <a:r>
              <a:rPr sz="3600" spc="-5" dirty="0">
                <a:latin typeface="Courier New"/>
                <a:cs typeface="Courier New"/>
              </a:rPr>
              <a:t>enter</a:t>
            </a:r>
            <a:r>
              <a:rPr sz="3600" spc="-45" dirty="0">
                <a:latin typeface="Courier New"/>
                <a:cs typeface="Courier New"/>
              </a:rPr>
              <a:t> </a:t>
            </a:r>
            <a:r>
              <a:rPr sz="3600" spc="-5" dirty="0">
                <a:latin typeface="Courier New"/>
                <a:cs typeface="Courier New"/>
              </a:rPr>
              <a:t>username</a:t>
            </a:r>
            <a:endParaRPr sz="3600">
              <a:latin typeface="Courier New"/>
              <a:cs typeface="Courier New"/>
            </a:endParaRPr>
          </a:p>
          <a:p>
            <a:pPr marL="904240" indent="-594360">
              <a:lnSpc>
                <a:spcPct val="100000"/>
              </a:lnSpc>
              <a:spcBef>
                <a:spcPts val="705"/>
              </a:spcBef>
              <a:buAutoNum type="arabicPeriod"/>
              <a:tabLst>
                <a:tab pos="904875" algn="l"/>
              </a:tabLst>
            </a:pPr>
            <a:r>
              <a:rPr sz="3600" spc="-5" dirty="0">
                <a:latin typeface="Courier New"/>
                <a:cs typeface="Courier New"/>
              </a:rPr>
              <a:t>paste</a:t>
            </a:r>
            <a:r>
              <a:rPr sz="3600" spc="-55" dirty="0">
                <a:latin typeface="Courier New"/>
                <a:cs typeface="Courier New"/>
              </a:rPr>
              <a:t> </a:t>
            </a:r>
            <a:r>
              <a:rPr sz="3600" spc="-5" dirty="0">
                <a:latin typeface="Courier New"/>
                <a:cs typeface="Courier New"/>
              </a:rPr>
              <a:t>PAT</a:t>
            </a:r>
            <a:endParaRPr sz="3600">
              <a:latin typeface="Courier New"/>
              <a:cs typeface="Courier New"/>
            </a:endParaRPr>
          </a:p>
          <a:p>
            <a:pPr>
              <a:lnSpc>
                <a:spcPct val="100000"/>
              </a:lnSpc>
              <a:spcBef>
                <a:spcPts val="35"/>
              </a:spcBef>
            </a:pPr>
            <a:endParaRPr sz="3900">
              <a:latin typeface="Courier New"/>
              <a:cs typeface="Courier New"/>
            </a:endParaRPr>
          </a:p>
          <a:p>
            <a:pPr marL="12700">
              <a:lnSpc>
                <a:spcPct val="100000"/>
              </a:lnSpc>
            </a:pPr>
            <a:r>
              <a:rPr sz="3800" spc="-155" dirty="0">
                <a:latin typeface="Cambria"/>
                <a:cs typeface="Cambria"/>
              </a:rPr>
              <a:t>Below</a:t>
            </a:r>
            <a:r>
              <a:rPr sz="3800" spc="-110" dirty="0">
                <a:latin typeface="Cambria"/>
                <a:cs typeface="Cambria"/>
              </a:rPr>
              <a:t> </a:t>
            </a:r>
            <a:r>
              <a:rPr sz="3800" spc="-80" dirty="0">
                <a:latin typeface="Cambria"/>
                <a:cs typeface="Cambria"/>
              </a:rPr>
              <a:t>Screenshots</a:t>
            </a:r>
            <a:r>
              <a:rPr sz="3800" spc="-110" dirty="0">
                <a:latin typeface="Cambria"/>
                <a:cs typeface="Cambria"/>
              </a:rPr>
              <a:t> </a:t>
            </a:r>
            <a:r>
              <a:rPr sz="3800" spc="-165" dirty="0">
                <a:latin typeface="Cambria"/>
                <a:cs typeface="Cambria"/>
              </a:rPr>
              <a:t>shows</a:t>
            </a:r>
            <a:r>
              <a:rPr sz="3800" spc="-110" dirty="0">
                <a:latin typeface="Cambria"/>
                <a:cs typeface="Cambria"/>
              </a:rPr>
              <a:t> </a:t>
            </a:r>
            <a:r>
              <a:rPr sz="3800" spc="-70" dirty="0">
                <a:latin typeface="Cambria"/>
                <a:cs typeface="Cambria"/>
              </a:rPr>
              <a:t>the</a:t>
            </a:r>
            <a:r>
              <a:rPr sz="3800" spc="-110" dirty="0">
                <a:latin typeface="Cambria"/>
                <a:cs typeface="Cambria"/>
              </a:rPr>
              <a:t> </a:t>
            </a:r>
            <a:r>
              <a:rPr sz="3800" spc="-90" dirty="0">
                <a:latin typeface="Cambria"/>
                <a:cs typeface="Cambria"/>
              </a:rPr>
              <a:t>execution</a:t>
            </a:r>
            <a:r>
              <a:rPr sz="3800" spc="-110" dirty="0">
                <a:latin typeface="Cambria"/>
                <a:cs typeface="Cambria"/>
              </a:rPr>
              <a:t> </a:t>
            </a:r>
            <a:r>
              <a:rPr sz="3800" spc="-75" dirty="0">
                <a:latin typeface="Cambria"/>
                <a:cs typeface="Cambria"/>
              </a:rPr>
              <a:t>of</a:t>
            </a:r>
            <a:r>
              <a:rPr sz="3800" spc="-110" dirty="0">
                <a:latin typeface="Cambria"/>
                <a:cs typeface="Cambria"/>
              </a:rPr>
              <a:t> </a:t>
            </a:r>
            <a:r>
              <a:rPr sz="3800" spc="-70" dirty="0">
                <a:latin typeface="Cambria"/>
                <a:cs typeface="Cambria"/>
              </a:rPr>
              <a:t>the</a:t>
            </a:r>
            <a:r>
              <a:rPr sz="3800" spc="-110" dirty="0">
                <a:latin typeface="Cambria"/>
                <a:cs typeface="Cambria"/>
              </a:rPr>
              <a:t> </a:t>
            </a:r>
            <a:r>
              <a:rPr sz="3800" spc="-114" dirty="0">
                <a:latin typeface="Cambria"/>
                <a:cs typeface="Cambria"/>
              </a:rPr>
              <a:t>above</a:t>
            </a:r>
            <a:r>
              <a:rPr sz="3800" spc="-110" dirty="0">
                <a:latin typeface="Cambria"/>
                <a:cs typeface="Cambria"/>
              </a:rPr>
              <a:t> </a:t>
            </a:r>
            <a:r>
              <a:rPr sz="3800" spc="-125" dirty="0">
                <a:latin typeface="Cambria"/>
                <a:cs typeface="Cambria"/>
              </a:rPr>
              <a:t>steps</a:t>
            </a:r>
            <a:r>
              <a:rPr sz="3800" spc="-110" dirty="0">
                <a:latin typeface="Cambria"/>
                <a:cs typeface="Cambria"/>
              </a:rPr>
              <a:t> </a:t>
            </a:r>
            <a:r>
              <a:rPr sz="3800" spc="-235" dirty="0">
                <a:latin typeface="Cambria"/>
                <a:cs typeface="Cambria"/>
              </a:rPr>
              <a:t>:</a:t>
            </a:r>
            <a:endParaRPr sz="3800">
              <a:latin typeface="Cambria"/>
              <a:cs typeface="Cambri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028699" y="687303"/>
              <a:ext cx="16573499" cy="8572499"/>
            </a:xfrm>
            <a:prstGeom prst="rect">
              <a:avLst/>
            </a:prstGeom>
          </p:spPr>
        </p:pic>
      </p:grpSp>
      <p:pic>
        <p:nvPicPr>
          <p:cNvPr id="5" name="object 5"/>
          <p:cNvPicPr/>
          <p:nvPr/>
        </p:nvPicPr>
        <p:blipFill>
          <a:blip r:embed="rId4" cstate="print"/>
          <a:stretch>
            <a:fillRect/>
          </a:stretch>
        </p:blipFill>
        <p:spPr>
          <a:xfrm>
            <a:off x="6473886" y="1901696"/>
            <a:ext cx="1267375" cy="415696"/>
          </a:xfrm>
          <a:prstGeom prst="rect">
            <a:avLst/>
          </a:prstGeom>
        </p:spPr>
      </p:pic>
      <p:pic>
        <p:nvPicPr>
          <p:cNvPr id="6" name="object 6"/>
          <p:cNvPicPr/>
          <p:nvPr/>
        </p:nvPicPr>
        <p:blipFill>
          <a:blip r:embed="rId4" cstate="print"/>
          <a:stretch>
            <a:fillRect/>
          </a:stretch>
        </p:blipFill>
        <p:spPr>
          <a:xfrm>
            <a:off x="7105289" y="2427827"/>
            <a:ext cx="1267375" cy="41569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271354" y="1432089"/>
              <a:ext cx="15992474" cy="8239124"/>
            </a:xfrm>
            <a:prstGeom prst="rect">
              <a:avLst/>
            </a:prstGeom>
          </p:spPr>
        </p:pic>
      </p:grpSp>
      <p:pic>
        <p:nvPicPr>
          <p:cNvPr id="5" name="object 5"/>
          <p:cNvPicPr/>
          <p:nvPr/>
        </p:nvPicPr>
        <p:blipFill>
          <a:blip r:embed="rId4" cstate="print"/>
          <a:stretch>
            <a:fillRect/>
          </a:stretch>
        </p:blipFill>
        <p:spPr>
          <a:xfrm>
            <a:off x="0" y="5975481"/>
            <a:ext cx="2068327" cy="1345295"/>
          </a:xfrm>
          <a:prstGeom prst="rect">
            <a:avLst/>
          </a:prstGeom>
        </p:spPr>
      </p:pic>
      <p:pic>
        <p:nvPicPr>
          <p:cNvPr id="6" name="object 6"/>
          <p:cNvPicPr/>
          <p:nvPr/>
        </p:nvPicPr>
        <p:blipFill>
          <a:blip r:embed="rId5" cstate="print"/>
          <a:stretch>
            <a:fillRect/>
          </a:stretch>
        </p:blipFill>
        <p:spPr>
          <a:xfrm>
            <a:off x="844094" y="657856"/>
            <a:ext cx="133349" cy="133349"/>
          </a:xfrm>
          <a:prstGeom prst="rect">
            <a:avLst/>
          </a:prstGeom>
        </p:spPr>
      </p:pic>
      <p:sp>
        <p:nvSpPr>
          <p:cNvPr id="7" name="object 7"/>
          <p:cNvSpPr txBox="1">
            <a:spLocks noGrp="1"/>
          </p:cNvSpPr>
          <p:nvPr>
            <p:ph type="title"/>
          </p:nvPr>
        </p:nvSpPr>
        <p:spPr>
          <a:xfrm>
            <a:off x="1165960" y="362644"/>
            <a:ext cx="11881485" cy="604520"/>
          </a:xfrm>
          <a:prstGeom prst="rect">
            <a:avLst/>
          </a:prstGeom>
        </p:spPr>
        <p:txBody>
          <a:bodyPr vert="horz" wrap="square" lIns="0" tIns="12700" rIns="0" bIns="0" rtlCol="0">
            <a:spAutoFit/>
          </a:bodyPr>
          <a:lstStyle/>
          <a:p>
            <a:pPr marL="12700">
              <a:lnSpc>
                <a:spcPct val="100000"/>
              </a:lnSpc>
              <a:spcBef>
                <a:spcPts val="100"/>
              </a:spcBef>
            </a:pPr>
            <a:r>
              <a:rPr sz="3800" spc="-280" dirty="0">
                <a:latin typeface="Cambria"/>
                <a:cs typeface="Cambria"/>
              </a:rPr>
              <a:t>We</a:t>
            </a:r>
            <a:r>
              <a:rPr sz="3800" spc="-114" dirty="0">
                <a:latin typeface="Cambria"/>
                <a:cs typeface="Cambria"/>
              </a:rPr>
              <a:t> </a:t>
            </a:r>
            <a:r>
              <a:rPr sz="3800" spc="-55" dirty="0">
                <a:latin typeface="Cambria"/>
                <a:cs typeface="Cambria"/>
              </a:rPr>
              <a:t>can</a:t>
            </a:r>
            <a:r>
              <a:rPr sz="3800" spc="-114" dirty="0">
                <a:latin typeface="Cambria"/>
                <a:cs typeface="Cambria"/>
              </a:rPr>
              <a:t> </a:t>
            </a:r>
            <a:r>
              <a:rPr sz="3800" spc="-145" dirty="0">
                <a:latin typeface="Cambria"/>
                <a:cs typeface="Cambria"/>
              </a:rPr>
              <a:t>see</a:t>
            </a:r>
            <a:r>
              <a:rPr sz="3800" spc="-110" dirty="0">
                <a:latin typeface="Cambria"/>
                <a:cs typeface="Cambria"/>
              </a:rPr>
              <a:t> </a:t>
            </a:r>
            <a:r>
              <a:rPr sz="3800" spc="-55" dirty="0">
                <a:latin typeface="Cambria"/>
                <a:cs typeface="Cambria"/>
              </a:rPr>
              <a:t>that</a:t>
            </a:r>
            <a:r>
              <a:rPr sz="3800" spc="-114" dirty="0">
                <a:latin typeface="Cambria"/>
                <a:cs typeface="Cambria"/>
              </a:rPr>
              <a:t> </a:t>
            </a:r>
            <a:r>
              <a:rPr sz="3800" spc="-70" dirty="0">
                <a:latin typeface="Cambria"/>
                <a:cs typeface="Cambria"/>
              </a:rPr>
              <a:t>the</a:t>
            </a:r>
            <a:r>
              <a:rPr sz="3800" spc="-110" dirty="0">
                <a:latin typeface="Cambria"/>
                <a:cs typeface="Cambria"/>
              </a:rPr>
              <a:t> </a:t>
            </a:r>
            <a:r>
              <a:rPr sz="3800" spc="-55" dirty="0">
                <a:latin typeface="Cambria"/>
                <a:cs typeface="Cambria"/>
              </a:rPr>
              <a:t>files</a:t>
            </a:r>
            <a:r>
              <a:rPr sz="3800" spc="-114" dirty="0">
                <a:latin typeface="Cambria"/>
                <a:cs typeface="Cambria"/>
              </a:rPr>
              <a:t> </a:t>
            </a:r>
            <a:r>
              <a:rPr sz="3800" spc="-100" dirty="0">
                <a:latin typeface="Cambria"/>
                <a:cs typeface="Cambria"/>
              </a:rPr>
              <a:t>have</a:t>
            </a:r>
            <a:r>
              <a:rPr sz="3800" spc="-110" dirty="0">
                <a:latin typeface="Cambria"/>
                <a:cs typeface="Cambria"/>
              </a:rPr>
              <a:t> </a:t>
            </a:r>
            <a:r>
              <a:rPr sz="3800" spc="-85" dirty="0">
                <a:latin typeface="Cambria"/>
                <a:cs typeface="Cambria"/>
              </a:rPr>
              <a:t>been</a:t>
            </a:r>
            <a:r>
              <a:rPr sz="3800" spc="-114" dirty="0">
                <a:latin typeface="Cambria"/>
                <a:cs typeface="Cambria"/>
              </a:rPr>
              <a:t> </a:t>
            </a:r>
            <a:r>
              <a:rPr sz="3800" spc="-90" dirty="0">
                <a:latin typeface="Cambria"/>
                <a:cs typeface="Cambria"/>
              </a:rPr>
              <a:t>added</a:t>
            </a:r>
            <a:r>
              <a:rPr sz="3800" spc="-110" dirty="0">
                <a:latin typeface="Cambria"/>
                <a:cs typeface="Cambria"/>
              </a:rPr>
              <a:t> </a:t>
            </a:r>
            <a:r>
              <a:rPr sz="3800" dirty="0">
                <a:latin typeface="Cambria"/>
                <a:cs typeface="Cambria"/>
              </a:rPr>
              <a:t>in</a:t>
            </a:r>
            <a:r>
              <a:rPr sz="3800" spc="-114" dirty="0">
                <a:latin typeface="Cambria"/>
                <a:cs typeface="Cambria"/>
              </a:rPr>
              <a:t> </a:t>
            </a:r>
            <a:r>
              <a:rPr sz="3800" spc="-70" dirty="0">
                <a:latin typeface="Cambria"/>
                <a:cs typeface="Cambria"/>
              </a:rPr>
              <a:t>the</a:t>
            </a:r>
            <a:r>
              <a:rPr sz="3800" spc="-110" dirty="0">
                <a:latin typeface="Cambria"/>
                <a:cs typeface="Cambria"/>
              </a:rPr>
              <a:t> </a:t>
            </a:r>
            <a:r>
              <a:rPr sz="3800" spc="-90" dirty="0">
                <a:latin typeface="Cambria"/>
                <a:cs typeface="Cambria"/>
              </a:rPr>
              <a:t>project</a:t>
            </a:r>
            <a:r>
              <a:rPr sz="3800" spc="-114" dirty="0">
                <a:latin typeface="Cambria"/>
                <a:cs typeface="Cambria"/>
              </a:rPr>
              <a:t> </a:t>
            </a:r>
            <a:r>
              <a:rPr sz="3800" spc="-100" dirty="0">
                <a:latin typeface="Cambria"/>
                <a:cs typeface="Cambria"/>
              </a:rPr>
              <a:t>repo.</a:t>
            </a:r>
            <a:endParaRPr sz="3800">
              <a:latin typeface="Cambria"/>
              <a:cs typeface="Cambri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271354" y="1233648"/>
              <a:ext cx="16163922" cy="8515349"/>
            </a:xfrm>
            <a:prstGeom prst="rect">
              <a:avLst/>
            </a:prstGeom>
          </p:spPr>
        </p:pic>
      </p:grpSp>
      <p:pic>
        <p:nvPicPr>
          <p:cNvPr id="5" name="object 5"/>
          <p:cNvPicPr/>
          <p:nvPr/>
        </p:nvPicPr>
        <p:blipFill>
          <a:blip r:embed="rId4" cstate="print"/>
          <a:stretch>
            <a:fillRect/>
          </a:stretch>
        </p:blipFill>
        <p:spPr>
          <a:xfrm>
            <a:off x="882194" y="664845"/>
            <a:ext cx="142875" cy="142874"/>
          </a:xfrm>
          <a:prstGeom prst="rect">
            <a:avLst/>
          </a:prstGeom>
        </p:spPr>
      </p:pic>
      <p:sp>
        <p:nvSpPr>
          <p:cNvPr id="6" name="object 6"/>
          <p:cNvSpPr txBox="1">
            <a:spLocks noGrp="1"/>
          </p:cNvSpPr>
          <p:nvPr>
            <p:ph type="title"/>
          </p:nvPr>
        </p:nvSpPr>
        <p:spPr>
          <a:xfrm>
            <a:off x="1209120" y="353727"/>
            <a:ext cx="6332220" cy="635000"/>
          </a:xfrm>
          <a:prstGeom prst="rect">
            <a:avLst/>
          </a:prstGeom>
        </p:spPr>
        <p:txBody>
          <a:bodyPr vert="horz" wrap="square" lIns="0" tIns="12700" rIns="0" bIns="0" rtlCol="0">
            <a:spAutoFit/>
          </a:bodyPr>
          <a:lstStyle/>
          <a:p>
            <a:pPr marL="12700">
              <a:lnSpc>
                <a:spcPct val="100000"/>
              </a:lnSpc>
              <a:spcBef>
                <a:spcPts val="100"/>
              </a:spcBef>
            </a:pPr>
            <a:r>
              <a:rPr spc="-45" dirty="0">
                <a:latin typeface="Cambria"/>
                <a:cs typeface="Cambria"/>
              </a:rPr>
              <a:t>Install</a:t>
            </a:r>
            <a:r>
              <a:rPr spc="-120" dirty="0">
                <a:latin typeface="Cambria"/>
                <a:cs typeface="Cambria"/>
              </a:rPr>
              <a:t> </a:t>
            </a:r>
            <a:r>
              <a:rPr spc="-60" dirty="0">
                <a:latin typeface="Cambria"/>
                <a:cs typeface="Cambria"/>
              </a:rPr>
              <a:t>git</a:t>
            </a:r>
            <a:r>
              <a:rPr spc="-120" dirty="0">
                <a:latin typeface="Cambria"/>
                <a:cs typeface="Cambria"/>
              </a:rPr>
              <a:t> </a:t>
            </a:r>
            <a:r>
              <a:rPr spc="-70" dirty="0">
                <a:latin typeface="Cambria"/>
                <a:cs typeface="Cambria"/>
              </a:rPr>
              <a:t>on</a:t>
            </a:r>
            <a:r>
              <a:rPr spc="-120" dirty="0">
                <a:latin typeface="Cambria"/>
                <a:cs typeface="Cambria"/>
              </a:rPr>
              <a:t> </a:t>
            </a:r>
            <a:r>
              <a:rPr spc="-75" dirty="0">
                <a:latin typeface="Cambria"/>
                <a:cs typeface="Cambria"/>
              </a:rPr>
              <a:t>jenkins</a:t>
            </a:r>
            <a:r>
              <a:rPr spc="-120" dirty="0">
                <a:latin typeface="Cambria"/>
                <a:cs typeface="Cambria"/>
              </a:rPr>
              <a:t> </a:t>
            </a:r>
            <a:r>
              <a:rPr spc="-60" dirty="0">
                <a:latin typeface="Cambria"/>
                <a:cs typeface="Cambria"/>
              </a:rPr>
              <a:t>machine</a:t>
            </a:r>
            <a:r>
              <a:rPr spc="-120" dirty="0">
                <a:latin typeface="Cambria"/>
                <a:cs typeface="Cambria"/>
              </a:rPr>
              <a:t> </a:t>
            </a:r>
            <a:r>
              <a:rPr spc="-35" dirty="0">
                <a:latin typeface="Cambria"/>
                <a:cs typeface="Cambria"/>
              </a:rPr>
              <a:t>.</a:t>
            </a:r>
          </a:p>
        </p:txBody>
      </p:sp>
      <p:pic>
        <p:nvPicPr>
          <p:cNvPr id="7" name="object 7"/>
          <p:cNvPicPr/>
          <p:nvPr/>
        </p:nvPicPr>
        <p:blipFill>
          <a:blip r:embed="rId5" cstate="print"/>
          <a:stretch>
            <a:fillRect/>
          </a:stretch>
        </p:blipFill>
        <p:spPr>
          <a:xfrm>
            <a:off x="6473886" y="1901697"/>
            <a:ext cx="1267375" cy="41569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3979040" y="4934777"/>
            <a:ext cx="1352646" cy="1525416"/>
          </a:xfrm>
          <a:prstGeom prst="rect">
            <a:avLst/>
          </a:prstGeom>
        </p:spPr>
      </p:pic>
      <p:pic>
        <p:nvPicPr>
          <p:cNvPr id="6" name="object 6"/>
          <p:cNvPicPr/>
          <p:nvPr/>
        </p:nvPicPr>
        <p:blipFill>
          <a:blip r:embed="rId3" cstate="print"/>
          <a:stretch>
            <a:fillRect/>
          </a:stretch>
        </p:blipFill>
        <p:spPr>
          <a:xfrm>
            <a:off x="844094" y="657860"/>
            <a:ext cx="133349" cy="133349"/>
          </a:xfrm>
          <a:prstGeom prst="rect">
            <a:avLst/>
          </a:prstGeom>
        </p:spPr>
      </p:pic>
      <p:sp>
        <p:nvSpPr>
          <p:cNvPr id="7" name="object 7"/>
          <p:cNvSpPr txBox="1">
            <a:spLocks noGrp="1"/>
          </p:cNvSpPr>
          <p:nvPr>
            <p:ph type="title"/>
          </p:nvPr>
        </p:nvSpPr>
        <p:spPr>
          <a:xfrm>
            <a:off x="1165960" y="274942"/>
            <a:ext cx="16356330" cy="1300484"/>
          </a:xfrm>
          <a:prstGeom prst="rect">
            <a:avLst/>
          </a:prstGeom>
        </p:spPr>
        <p:txBody>
          <a:bodyPr vert="horz" wrap="square" lIns="0" tIns="12700" rIns="0" bIns="0" rtlCol="0">
            <a:spAutoFit/>
          </a:bodyPr>
          <a:lstStyle/>
          <a:p>
            <a:pPr marL="12700" marR="5080">
              <a:lnSpc>
                <a:spcPct val="115100"/>
              </a:lnSpc>
              <a:spcBef>
                <a:spcPts val="100"/>
              </a:spcBef>
              <a:tabLst>
                <a:tab pos="4445000" algn="l"/>
                <a:tab pos="5008245" algn="l"/>
                <a:tab pos="6777355" algn="l"/>
              </a:tabLst>
            </a:pPr>
            <a:r>
              <a:rPr sz="3800" spc="55" dirty="0">
                <a:highlight>
                  <a:srgbClr val="FFFF00"/>
                </a:highlight>
                <a:latin typeface="Cambria"/>
                <a:cs typeface="Cambria"/>
              </a:rPr>
              <a:t>On</a:t>
            </a:r>
            <a:r>
              <a:rPr sz="3800" spc="-110" dirty="0">
                <a:highlight>
                  <a:srgbClr val="FFFF00"/>
                </a:highlight>
                <a:latin typeface="Cambria"/>
                <a:cs typeface="Cambria"/>
              </a:rPr>
              <a:t> </a:t>
            </a:r>
            <a:r>
              <a:rPr sz="3800" spc="-40" dirty="0">
                <a:highlight>
                  <a:srgbClr val="FFFF00"/>
                </a:highlight>
                <a:latin typeface="Cambria"/>
                <a:cs typeface="Cambria"/>
              </a:rPr>
              <a:t>Jenkins</a:t>
            </a:r>
            <a:r>
              <a:rPr sz="3800" spc="-110" dirty="0">
                <a:highlight>
                  <a:srgbClr val="FFFF00"/>
                </a:highlight>
                <a:latin typeface="Cambria"/>
                <a:cs typeface="Cambria"/>
              </a:rPr>
              <a:t> </a:t>
            </a:r>
            <a:r>
              <a:rPr sz="3800" spc="-95" dirty="0">
                <a:highlight>
                  <a:srgbClr val="FFFF00"/>
                </a:highlight>
                <a:latin typeface="Cambria"/>
                <a:cs typeface="Cambria"/>
              </a:rPr>
              <a:t>page</a:t>
            </a:r>
            <a:r>
              <a:rPr sz="3800" spc="-110" dirty="0">
                <a:highlight>
                  <a:srgbClr val="FFFF00"/>
                </a:highlight>
                <a:latin typeface="Cambria"/>
                <a:cs typeface="Cambria"/>
              </a:rPr>
              <a:t> go </a:t>
            </a:r>
            <a:r>
              <a:rPr sz="3800" spc="-100" dirty="0">
                <a:highlight>
                  <a:srgbClr val="FFFF00"/>
                </a:highlight>
                <a:latin typeface="Cambria"/>
                <a:cs typeface="Cambria"/>
              </a:rPr>
              <a:t>to	</a:t>
            </a:r>
            <a:r>
              <a:rPr sz="3800" spc="-190" dirty="0">
                <a:highlight>
                  <a:srgbClr val="FFFF00"/>
                </a:highlight>
                <a:latin typeface="Cambria"/>
                <a:cs typeface="Cambria"/>
              </a:rPr>
              <a:t>-&gt;	</a:t>
            </a:r>
            <a:r>
              <a:rPr sz="3800" spc="-150" dirty="0">
                <a:highlight>
                  <a:srgbClr val="FFFF00"/>
                </a:highlight>
                <a:latin typeface="Cambria"/>
                <a:cs typeface="Cambria"/>
              </a:rPr>
              <a:t>project1	</a:t>
            </a:r>
            <a:r>
              <a:rPr sz="3800" spc="-190" dirty="0">
                <a:highlight>
                  <a:srgbClr val="FFFF00"/>
                </a:highlight>
                <a:latin typeface="Cambria"/>
                <a:cs typeface="Cambria"/>
              </a:rPr>
              <a:t>-&gt;</a:t>
            </a:r>
            <a:r>
              <a:rPr sz="3800" spc="-114" dirty="0">
                <a:highlight>
                  <a:srgbClr val="FFFF00"/>
                </a:highlight>
                <a:latin typeface="Cambria"/>
                <a:cs typeface="Cambria"/>
              </a:rPr>
              <a:t> </a:t>
            </a:r>
            <a:r>
              <a:rPr sz="3800" spc="-40" dirty="0">
                <a:highlight>
                  <a:srgbClr val="FFFF00"/>
                </a:highlight>
                <a:latin typeface="Cambria"/>
                <a:cs typeface="Cambria"/>
              </a:rPr>
              <a:t>Configure</a:t>
            </a:r>
            <a:r>
              <a:rPr sz="3800" spc="-114" dirty="0">
                <a:highlight>
                  <a:srgbClr val="FFFF00"/>
                </a:highlight>
                <a:latin typeface="Cambria"/>
                <a:cs typeface="Cambria"/>
              </a:rPr>
              <a:t> </a:t>
            </a:r>
            <a:r>
              <a:rPr sz="3800" spc="-190" dirty="0">
                <a:highlight>
                  <a:srgbClr val="FFFF00"/>
                </a:highlight>
                <a:latin typeface="Cambria"/>
                <a:cs typeface="Cambria"/>
              </a:rPr>
              <a:t>-&gt;</a:t>
            </a:r>
            <a:r>
              <a:rPr sz="3800" spc="-114" dirty="0">
                <a:highlight>
                  <a:srgbClr val="FFFF00"/>
                </a:highlight>
                <a:latin typeface="Cambria"/>
                <a:cs typeface="Cambria"/>
              </a:rPr>
              <a:t> </a:t>
            </a:r>
            <a:r>
              <a:rPr sz="3800" spc="-80" dirty="0">
                <a:highlight>
                  <a:srgbClr val="FFFF00"/>
                </a:highlight>
                <a:latin typeface="Cambria"/>
                <a:cs typeface="Cambria"/>
              </a:rPr>
              <a:t>check</a:t>
            </a:r>
            <a:r>
              <a:rPr sz="3800" spc="-114" dirty="0">
                <a:highlight>
                  <a:srgbClr val="FFFF00"/>
                </a:highlight>
                <a:latin typeface="Cambria"/>
                <a:cs typeface="Cambria"/>
              </a:rPr>
              <a:t> </a:t>
            </a:r>
            <a:r>
              <a:rPr sz="3800" spc="-55" dirty="0">
                <a:highlight>
                  <a:srgbClr val="FFFF00"/>
                </a:highlight>
                <a:latin typeface="Cambria"/>
                <a:cs typeface="Cambria"/>
              </a:rPr>
              <a:t>git</a:t>
            </a:r>
            <a:r>
              <a:rPr sz="3800" spc="-110" dirty="0">
                <a:highlight>
                  <a:srgbClr val="FFFF00"/>
                </a:highlight>
                <a:latin typeface="Cambria"/>
                <a:cs typeface="Cambria"/>
              </a:rPr>
              <a:t> </a:t>
            </a:r>
            <a:r>
              <a:rPr sz="3800" spc="-55" dirty="0">
                <a:highlight>
                  <a:srgbClr val="FFFF00"/>
                </a:highlight>
                <a:latin typeface="Cambria"/>
                <a:cs typeface="Cambria"/>
              </a:rPr>
              <a:t>and</a:t>
            </a:r>
            <a:r>
              <a:rPr sz="3800" spc="-114" dirty="0">
                <a:highlight>
                  <a:srgbClr val="FFFF00"/>
                </a:highlight>
                <a:latin typeface="Cambria"/>
                <a:cs typeface="Cambria"/>
              </a:rPr>
              <a:t> </a:t>
            </a:r>
            <a:r>
              <a:rPr sz="3800" spc="-105" dirty="0">
                <a:highlight>
                  <a:srgbClr val="FFFF00"/>
                </a:highlight>
                <a:latin typeface="Cambria"/>
                <a:cs typeface="Cambria"/>
              </a:rPr>
              <a:t>paste</a:t>
            </a:r>
            <a:r>
              <a:rPr sz="3800" spc="-114" dirty="0">
                <a:highlight>
                  <a:srgbClr val="FFFF00"/>
                </a:highlight>
                <a:latin typeface="Cambria"/>
                <a:cs typeface="Cambria"/>
              </a:rPr>
              <a:t> </a:t>
            </a:r>
            <a:r>
              <a:rPr sz="3800" spc="-70" dirty="0">
                <a:highlight>
                  <a:srgbClr val="FFFF00"/>
                </a:highlight>
                <a:latin typeface="Cambria"/>
                <a:cs typeface="Cambria"/>
              </a:rPr>
              <a:t>the</a:t>
            </a:r>
            <a:r>
              <a:rPr sz="3800" spc="-114" dirty="0">
                <a:highlight>
                  <a:srgbClr val="FFFF00"/>
                </a:highlight>
                <a:latin typeface="Cambria"/>
                <a:cs typeface="Cambria"/>
              </a:rPr>
              <a:t> </a:t>
            </a:r>
            <a:r>
              <a:rPr sz="3800" spc="-80" dirty="0">
                <a:highlight>
                  <a:srgbClr val="FFFF00"/>
                </a:highlight>
                <a:latin typeface="Cambria"/>
                <a:cs typeface="Cambria"/>
              </a:rPr>
              <a:t>copied</a:t>
            </a:r>
            <a:r>
              <a:rPr sz="3800" spc="-114" dirty="0">
                <a:highlight>
                  <a:srgbClr val="FFFF00"/>
                </a:highlight>
                <a:latin typeface="Cambria"/>
                <a:cs typeface="Cambria"/>
              </a:rPr>
              <a:t> </a:t>
            </a:r>
            <a:r>
              <a:rPr sz="3800" spc="-30" dirty="0">
                <a:highlight>
                  <a:srgbClr val="FFFF00"/>
                </a:highlight>
                <a:latin typeface="Cambria"/>
                <a:cs typeface="Cambria"/>
              </a:rPr>
              <a:t>url </a:t>
            </a:r>
            <a:r>
              <a:rPr sz="3800" spc="-819" dirty="0">
                <a:highlight>
                  <a:srgbClr val="FFFF00"/>
                </a:highlight>
                <a:latin typeface="Cambria"/>
                <a:cs typeface="Cambria"/>
              </a:rPr>
              <a:t> </a:t>
            </a:r>
            <a:r>
              <a:rPr sz="3800" dirty="0">
                <a:highlight>
                  <a:srgbClr val="FFFF00"/>
                </a:highlight>
                <a:latin typeface="Cambria"/>
                <a:cs typeface="Cambria"/>
              </a:rPr>
              <a:t>in</a:t>
            </a:r>
            <a:r>
              <a:rPr sz="3800" spc="-120" dirty="0">
                <a:highlight>
                  <a:srgbClr val="FFFF00"/>
                </a:highlight>
                <a:latin typeface="Cambria"/>
                <a:cs typeface="Cambria"/>
              </a:rPr>
              <a:t> </a:t>
            </a:r>
            <a:r>
              <a:rPr sz="3800" spc="-114" dirty="0">
                <a:highlight>
                  <a:srgbClr val="FFFF00"/>
                </a:highlight>
                <a:latin typeface="Cambria"/>
                <a:cs typeface="Cambria"/>
              </a:rPr>
              <a:t>repo </a:t>
            </a:r>
            <a:r>
              <a:rPr sz="3800" spc="-80" dirty="0">
                <a:highlight>
                  <a:srgbClr val="FFFF00"/>
                </a:highlight>
                <a:latin typeface="Cambria"/>
                <a:cs typeface="Cambria"/>
              </a:rPr>
              <a:t>bar</a:t>
            </a:r>
            <a:r>
              <a:rPr sz="3800" spc="-114" dirty="0">
                <a:highlight>
                  <a:srgbClr val="FFFF00"/>
                </a:highlight>
                <a:latin typeface="Cambria"/>
                <a:cs typeface="Cambria"/>
              </a:rPr>
              <a:t> </a:t>
            </a:r>
            <a:r>
              <a:rPr sz="3800" spc="-30" dirty="0">
                <a:highlight>
                  <a:srgbClr val="FFFF00"/>
                </a:highlight>
                <a:latin typeface="Cambria"/>
                <a:cs typeface="Cambria"/>
              </a:rPr>
              <a:t>.</a:t>
            </a:r>
            <a:endParaRPr sz="3800" dirty="0">
              <a:highlight>
                <a:srgbClr val="FFFF00"/>
              </a:highlight>
              <a:latin typeface="Cambria"/>
              <a:cs typeface="Cambria"/>
            </a:endParaRPr>
          </a:p>
        </p:txBody>
      </p:sp>
      <p:pic>
        <p:nvPicPr>
          <p:cNvPr id="8" name="object 8"/>
          <p:cNvPicPr/>
          <p:nvPr/>
        </p:nvPicPr>
        <p:blipFill>
          <a:blip r:embed="rId4" cstate="print"/>
          <a:stretch>
            <a:fillRect/>
          </a:stretch>
        </p:blipFill>
        <p:spPr>
          <a:xfrm>
            <a:off x="9769014" y="6252925"/>
            <a:ext cx="1266038" cy="410910"/>
          </a:xfrm>
          <a:prstGeom prst="rect">
            <a:avLst/>
          </a:prstGeom>
        </p:spPr>
      </p:pic>
      <p:pic>
        <p:nvPicPr>
          <p:cNvPr id="10" name="Picture 9">
            <a:extLst>
              <a:ext uri="{FF2B5EF4-FFF2-40B4-BE49-F238E27FC236}">
                <a16:creationId xmlns:a16="http://schemas.microsoft.com/office/drawing/2014/main" id="{6ECF524E-07A4-7175-5A44-D9A005A3D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400" y="1943099"/>
            <a:ext cx="14173200" cy="77819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844094" y="657859"/>
            <a:ext cx="133349" cy="133349"/>
          </a:xfrm>
          <a:prstGeom prst="rect">
            <a:avLst/>
          </a:prstGeom>
        </p:spPr>
      </p:pic>
      <p:pic>
        <p:nvPicPr>
          <p:cNvPr id="6" name="object 6"/>
          <p:cNvPicPr/>
          <p:nvPr/>
        </p:nvPicPr>
        <p:blipFill>
          <a:blip r:embed="rId3" cstate="print"/>
          <a:stretch>
            <a:fillRect/>
          </a:stretch>
        </p:blipFill>
        <p:spPr>
          <a:xfrm>
            <a:off x="863144" y="1981833"/>
            <a:ext cx="123825" cy="123824"/>
          </a:xfrm>
          <a:prstGeom prst="rect">
            <a:avLst/>
          </a:prstGeom>
        </p:spPr>
      </p:pic>
      <p:pic>
        <p:nvPicPr>
          <p:cNvPr id="7" name="object 7"/>
          <p:cNvPicPr/>
          <p:nvPr/>
        </p:nvPicPr>
        <p:blipFill>
          <a:blip r:embed="rId3" cstate="print"/>
          <a:stretch>
            <a:fillRect/>
          </a:stretch>
        </p:blipFill>
        <p:spPr>
          <a:xfrm>
            <a:off x="863144" y="2648583"/>
            <a:ext cx="123825" cy="123824"/>
          </a:xfrm>
          <a:prstGeom prst="rect">
            <a:avLst/>
          </a:prstGeom>
        </p:spPr>
      </p:pic>
      <p:sp>
        <p:nvSpPr>
          <p:cNvPr id="8" name="object 8"/>
          <p:cNvSpPr txBox="1">
            <a:spLocks noGrp="1"/>
          </p:cNvSpPr>
          <p:nvPr>
            <p:ph type="title"/>
          </p:nvPr>
        </p:nvSpPr>
        <p:spPr>
          <a:xfrm>
            <a:off x="844094" y="31428"/>
            <a:ext cx="15933419" cy="3373103"/>
          </a:xfrm>
          <a:prstGeom prst="rect">
            <a:avLst/>
          </a:prstGeom>
        </p:spPr>
        <p:txBody>
          <a:bodyPr vert="horz" wrap="square" lIns="0" tIns="12700" rIns="0" bIns="0" rtlCol="0">
            <a:spAutoFit/>
          </a:bodyPr>
          <a:lstStyle/>
          <a:p>
            <a:pPr marL="12700" marR="5080">
              <a:lnSpc>
                <a:spcPct val="115100"/>
              </a:lnSpc>
              <a:spcBef>
                <a:spcPts val="100"/>
              </a:spcBef>
            </a:pPr>
            <a:r>
              <a:rPr sz="3800" spc="-85" dirty="0">
                <a:highlight>
                  <a:srgbClr val="FFFF00"/>
                </a:highlight>
                <a:latin typeface="Cambria"/>
                <a:cs typeface="Cambria"/>
              </a:rPr>
              <a:t>Add </a:t>
            </a:r>
            <a:r>
              <a:rPr sz="3800" spc="-70" dirty="0">
                <a:highlight>
                  <a:srgbClr val="FFFF00"/>
                </a:highlight>
                <a:latin typeface="Cambria"/>
                <a:cs typeface="Cambria"/>
              </a:rPr>
              <a:t>the </a:t>
            </a:r>
            <a:r>
              <a:rPr sz="3800" spc="-80" dirty="0">
                <a:highlight>
                  <a:srgbClr val="FFFF00"/>
                </a:highlight>
                <a:latin typeface="Cambria"/>
                <a:cs typeface="Cambria"/>
              </a:rPr>
              <a:t>following </a:t>
            </a:r>
            <a:r>
              <a:rPr sz="3800" spc="-204" dirty="0">
                <a:highlight>
                  <a:srgbClr val="FFFF00"/>
                </a:highlight>
                <a:latin typeface="Cambria"/>
                <a:cs typeface="Cambria"/>
              </a:rPr>
              <a:t>two </a:t>
            </a:r>
            <a:r>
              <a:rPr sz="3800" spc="-100" dirty="0">
                <a:highlight>
                  <a:srgbClr val="FFFF00"/>
                </a:highlight>
                <a:latin typeface="Cambria"/>
                <a:cs typeface="Cambria"/>
              </a:rPr>
              <a:t>commands </a:t>
            </a:r>
            <a:r>
              <a:rPr sz="3800" dirty="0">
                <a:highlight>
                  <a:srgbClr val="FFFF00"/>
                </a:highlight>
                <a:latin typeface="Cambria"/>
                <a:cs typeface="Cambria"/>
              </a:rPr>
              <a:t>in </a:t>
            </a:r>
            <a:r>
              <a:rPr sz="3800" spc="-114" dirty="0">
                <a:highlight>
                  <a:srgbClr val="FFFF00"/>
                </a:highlight>
                <a:latin typeface="Cambria"/>
                <a:cs typeface="Cambria"/>
              </a:rPr>
              <a:t>execute </a:t>
            </a:r>
            <a:r>
              <a:rPr sz="3800" spc="-40" dirty="0">
                <a:highlight>
                  <a:srgbClr val="FFFF00"/>
                </a:highlight>
                <a:latin typeface="Cambria"/>
                <a:cs typeface="Cambria"/>
              </a:rPr>
              <a:t>shell </a:t>
            </a:r>
            <a:r>
              <a:rPr sz="3800" spc="-114" dirty="0">
                <a:highlight>
                  <a:srgbClr val="FFFF00"/>
                </a:highlight>
                <a:latin typeface="Cambria"/>
                <a:cs typeface="Cambria"/>
              </a:rPr>
              <a:t>box, </a:t>
            </a:r>
            <a:r>
              <a:rPr sz="3800" spc="-55" dirty="0">
                <a:highlight>
                  <a:srgbClr val="FFFF00"/>
                </a:highlight>
                <a:latin typeface="Cambria"/>
                <a:cs typeface="Cambria"/>
              </a:rPr>
              <a:t>then </a:t>
            </a:r>
            <a:r>
              <a:rPr sz="3800" spc="-70" dirty="0">
                <a:highlight>
                  <a:srgbClr val="FFFF00"/>
                </a:highlight>
                <a:latin typeface="Cambria"/>
                <a:cs typeface="Cambria"/>
              </a:rPr>
              <a:t>Apply </a:t>
            </a:r>
            <a:r>
              <a:rPr sz="3800" spc="-190" dirty="0">
                <a:highlight>
                  <a:srgbClr val="FFFF00"/>
                </a:highlight>
                <a:latin typeface="Cambria"/>
                <a:cs typeface="Cambria"/>
              </a:rPr>
              <a:t>-&gt; </a:t>
            </a:r>
            <a:r>
              <a:rPr sz="3800" spc="-80" dirty="0">
                <a:highlight>
                  <a:srgbClr val="FFFF00"/>
                </a:highlight>
                <a:latin typeface="Cambria"/>
                <a:cs typeface="Cambria"/>
              </a:rPr>
              <a:t>Save </a:t>
            </a:r>
            <a:r>
              <a:rPr sz="3800" spc="-190" dirty="0">
                <a:highlight>
                  <a:srgbClr val="FFFF00"/>
                </a:highlight>
                <a:latin typeface="Cambria"/>
                <a:cs typeface="Cambria"/>
              </a:rPr>
              <a:t>-&gt; </a:t>
            </a:r>
            <a:r>
              <a:rPr sz="3800" spc="-15" dirty="0">
                <a:highlight>
                  <a:srgbClr val="FFFF00"/>
                </a:highlight>
                <a:latin typeface="Cambria"/>
                <a:cs typeface="Cambria"/>
              </a:rPr>
              <a:t>build </a:t>
            </a:r>
            <a:r>
              <a:rPr sz="3800" spc="-825" dirty="0">
                <a:highlight>
                  <a:srgbClr val="FFFF00"/>
                </a:highlight>
                <a:latin typeface="Cambria"/>
                <a:cs typeface="Cambria"/>
              </a:rPr>
              <a:t> </a:t>
            </a:r>
            <a:r>
              <a:rPr sz="3800" spc="-145" dirty="0">
                <a:highlight>
                  <a:srgbClr val="FFFF00"/>
                </a:highlight>
                <a:latin typeface="Cambria"/>
                <a:cs typeface="Cambria"/>
              </a:rPr>
              <a:t>now.</a:t>
            </a:r>
            <a:endParaRPr sz="3800" dirty="0">
              <a:highlight>
                <a:srgbClr val="FFFF00"/>
              </a:highlight>
              <a:latin typeface="Cambria"/>
              <a:cs typeface="Cambria"/>
            </a:endParaRPr>
          </a:p>
          <a:p>
            <a:pPr marL="12700" marR="3471545">
              <a:lnSpc>
                <a:spcPts val="5250"/>
              </a:lnSpc>
            </a:pPr>
            <a:r>
              <a:rPr sz="3800" spc="-10" dirty="0">
                <a:highlight>
                  <a:srgbClr val="FFFF00"/>
                </a:highlight>
                <a:latin typeface="Courier New"/>
                <a:cs typeface="Courier New"/>
              </a:rPr>
              <a:t>sudo</a:t>
            </a:r>
            <a:r>
              <a:rPr sz="3800" spc="5" dirty="0">
                <a:highlight>
                  <a:srgbClr val="FFFF00"/>
                </a:highlight>
                <a:latin typeface="Courier New"/>
                <a:cs typeface="Courier New"/>
              </a:rPr>
              <a:t> </a:t>
            </a:r>
            <a:r>
              <a:rPr sz="3800" spc="-5" dirty="0">
                <a:highlight>
                  <a:srgbClr val="FFFF00"/>
                </a:highlight>
                <a:latin typeface="Courier New"/>
                <a:cs typeface="Courier New"/>
              </a:rPr>
              <a:t>cp</a:t>
            </a:r>
            <a:r>
              <a:rPr sz="3800" spc="5" dirty="0">
                <a:highlight>
                  <a:srgbClr val="FFFF00"/>
                </a:highlight>
                <a:latin typeface="Courier New"/>
                <a:cs typeface="Courier New"/>
              </a:rPr>
              <a:t> </a:t>
            </a:r>
            <a:r>
              <a:rPr sz="3800" spc="-10" dirty="0">
                <a:highlight>
                  <a:srgbClr val="FFFF00"/>
                </a:highlight>
                <a:latin typeface="Courier New"/>
                <a:cs typeface="Courier New"/>
              </a:rPr>
              <a:t>index.html</a:t>
            </a:r>
            <a:r>
              <a:rPr sz="3800" spc="10" dirty="0">
                <a:highlight>
                  <a:srgbClr val="FFFF00"/>
                </a:highlight>
                <a:latin typeface="Courier New"/>
                <a:cs typeface="Courier New"/>
              </a:rPr>
              <a:t> </a:t>
            </a:r>
            <a:r>
              <a:rPr sz="3800" spc="-10" dirty="0">
                <a:highlight>
                  <a:srgbClr val="FFFF00"/>
                </a:highlight>
                <a:latin typeface="Courier New"/>
                <a:cs typeface="Courier New"/>
              </a:rPr>
              <a:t>/var/www/html/index.html </a:t>
            </a:r>
            <a:r>
              <a:rPr sz="3800" spc="-2270" dirty="0">
                <a:highlight>
                  <a:srgbClr val="FFFF00"/>
                </a:highlight>
                <a:latin typeface="Courier New"/>
                <a:cs typeface="Courier New"/>
              </a:rPr>
              <a:t> </a:t>
            </a:r>
            <a:r>
              <a:rPr sz="3800" spc="-10" dirty="0">
                <a:highlight>
                  <a:srgbClr val="FFFF00"/>
                </a:highlight>
                <a:latin typeface="Courier New"/>
                <a:cs typeface="Courier New"/>
              </a:rPr>
              <a:t>sudo</a:t>
            </a:r>
            <a:r>
              <a:rPr sz="3800" spc="5" dirty="0">
                <a:highlight>
                  <a:srgbClr val="FFFF00"/>
                </a:highlight>
                <a:latin typeface="Courier New"/>
                <a:cs typeface="Courier New"/>
              </a:rPr>
              <a:t> </a:t>
            </a:r>
            <a:r>
              <a:rPr sz="3800" spc="-5" dirty="0">
                <a:highlight>
                  <a:srgbClr val="FFFF00"/>
                </a:highlight>
                <a:latin typeface="Courier New"/>
                <a:cs typeface="Courier New"/>
              </a:rPr>
              <a:t>cp</a:t>
            </a:r>
            <a:r>
              <a:rPr sz="3800" spc="5" dirty="0">
                <a:highlight>
                  <a:srgbClr val="FFFF00"/>
                </a:highlight>
                <a:latin typeface="Courier New"/>
                <a:cs typeface="Courier New"/>
              </a:rPr>
              <a:t> </a:t>
            </a:r>
            <a:r>
              <a:rPr lang="en-US" sz="3800" spc="-10" dirty="0">
                <a:highlight>
                  <a:srgbClr val="FFFF00"/>
                </a:highlight>
                <a:latin typeface="Courier New"/>
                <a:cs typeface="Courier New"/>
              </a:rPr>
              <a:t>prince</a:t>
            </a:r>
            <a:r>
              <a:rPr sz="3800" spc="-10" dirty="0">
                <a:highlight>
                  <a:srgbClr val="FFFF00"/>
                </a:highlight>
                <a:latin typeface="Courier New"/>
                <a:cs typeface="Courier New"/>
              </a:rPr>
              <a:t>.html</a:t>
            </a:r>
            <a:r>
              <a:rPr sz="3800" spc="10" dirty="0">
                <a:highlight>
                  <a:srgbClr val="FFFF00"/>
                </a:highlight>
                <a:latin typeface="Courier New"/>
                <a:cs typeface="Courier New"/>
              </a:rPr>
              <a:t> </a:t>
            </a:r>
            <a:r>
              <a:rPr sz="3800" spc="-10" dirty="0">
                <a:highlight>
                  <a:srgbClr val="FFFF00"/>
                </a:highlight>
                <a:latin typeface="Courier New"/>
                <a:cs typeface="Courier New"/>
              </a:rPr>
              <a:t>/var/www/html/</a:t>
            </a:r>
            <a:r>
              <a:rPr lang="en-US" sz="3800" spc="-10" dirty="0">
                <a:highlight>
                  <a:srgbClr val="FFFF00"/>
                </a:highlight>
                <a:latin typeface="Courier New"/>
                <a:cs typeface="Courier New"/>
              </a:rPr>
              <a:t>prince</a:t>
            </a:r>
            <a:r>
              <a:rPr sz="3800" spc="-10" dirty="0">
                <a:highlight>
                  <a:srgbClr val="FFFF00"/>
                </a:highlight>
                <a:latin typeface="Courier New"/>
                <a:cs typeface="Courier New"/>
              </a:rPr>
              <a:t>.html</a:t>
            </a:r>
            <a:endParaRPr sz="3800" dirty="0">
              <a:highlight>
                <a:srgbClr val="FFFF00"/>
              </a:highlight>
              <a:latin typeface="Courier New"/>
              <a:cs typeface="Courier New"/>
            </a:endParaRPr>
          </a:p>
        </p:txBody>
      </p:sp>
      <p:pic>
        <p:nvPicPr>
          <p:cNvPr id="12" name="Picture 11">
            <a:extLst>
              <a:ext uri="{FF2B5EF4-FFF2-40B4-BE49-F238E27FC236}">
                <a16:creationId xmlns:a16="http://schemas.microsoft.com/office/drawing/2014/main" id="{9F42F922-CCD3-8DC3-1A60-811B02859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698" y="3843939"/>
            <a:ext cx="17766604" cy="641163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60" y="0"/>
                </a:moveTo>
                <a:lnTo>
                  <a:pt x="1505026" y="0"/>
                </a:lnTo>
                <a:lnTo>
                  <a:pt x="95935" y="675398"/>
                </a:lnTo>
                <a:lnTo>
                  <a:pt x="85915" y="698423"/>
                </a:lnTo>
                <a:lnTo>
                  <a:pt x="76682" y="721906"/>
                </a:lnTo>
                <a:lnTo>
                  <a:pt x="67945" y="745693"/>
                </a:lnTo>
                <a:lnTo>
                  <a:pt x="59486" y="769632"/>
                </a:lnTo>
                <a:lnTo>
                  <a:pt x="1665160"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92"/>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509"/>
                </a:lnTo>
                <a:lnTo>
                  <a:pt x="1783854" y="1563751"/>
                </a:lnTo>
                <a:close/>
              </a:path>
              <a:path w="1784350" h="2282190">
                <a:moveTo>
                  <a:pt x="1783854" y="1409268"/>
                </a:moveTo>
                <a:lnTo>
                  <a:pt x="450227" y="2048497"/>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67"/>
                </a:lnTo>
                <a:lnTo>
                  <a:pt x="350723" y="1960880"/>
                </a:lnTo>
                <a:lnTo>
                  <a:pt x="364286" y="1973567"/>
                </a:lnTo>
                <a:lnTo>
                  <a:pt x="378002" y="1986191"/>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33"/>
                </a:lnTo>
                <a:lnTo>
                  <a:pt x="286943" y="1894535"/>
                </a:lnTo>
                <a:lnTo>
                  <a:pt x="1783854" y="1177048"/>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19"/>
                </a:moveTo>
                <a:lnTo>
                  <a:pt x="48780" y="1469453"/>
                </a:lnTo>
                <a:lnTo>
                  <a:pt x="53848" y="1485798"/>
                </a:lnTo>
                <a:lnTo>
                  <a:pt x="59397" y="1502371"/>
                </a:lnTo>
                <a:lnTo>
                  <a:pt x="65316" y="1518958"/>
                </a:lnTo>
                <a:lnTo>
                  <a:pt x="71501" y="1535315"/>
                </a:lnTo>
                <a:lnTo>
                  <a:pt x="1783854" y="714565"/>
                </a:lnTo>
                <a:lnTo>
                  <a:pt x="1783854" y="637819"/>
                </a:lnTo>
                <a:close/>
              </a:path>
              <a:path w="1784350" h="2282190">
                <a:moveTo>
                  <a:pt x="1783854" y="483323"/>
                </a:moveTo>
                <a:lnTo>
                  <a:pt x="15760" y="1330794"/>
                </a:lnTo>
                <a:lnTo>
                  <a:pt x="19011" y="1348016"/>
                </a:lnTo>
                <a:lnTo>
                  <a:pt x="22669" y="1365491"/>
                </a:lnTo>
                <a:lnTo>
                  <a:pt x="26555" y="1383042"/>
                </a:lnTo>
                <a:lnTo>
                  <a:pt x="30480" y="1400492"/>
                </a:lnTo>
                <a:lnTo>
                  <a:pt x="1783854" y="560082"/>
                </a:lnTo>
                <a:lnTo>
                  <a:pt x="1783854" y="483323"/>
                </a:lnTo>
                <a:close/>
              </a:path>
              <a:path w="1784350" h="2282190">
                <a:moveTo>
                  <a:pt x="1783854" y="329819"/>
                </a:moveTo>
                <a:lnTo>
                  <a:pt x="711" y="1184516"/>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22"/>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sp>
        <p:nvSpPr>
          <p:cNvPr id="4" name="object 4"/>
          <p:cNvSpPr/>
          <p:nvPr/>
        </p:nvSpPr>
        <p:spPr>
          <a:xfrm>
            <a:off x="0" y="1692325"/>
            <a:ext cx="1213485" cy="2343150"/>
          </a:xfrm>
          <a:custGeom>
            <a:avLst/>
            <a:gdLst/>
            <a:ahLst/>
            <a:cxnLst/>
            <a:rect l="l" t="t" r="r" b="b"/>
            <a:pathLst>
              <a:path w="1213485" h="2343150">
                <a:moveTo>
                  <a:pt x="201231" y="7607"/>
                </a:moveTo>
                <a:lnTo>
                  <a:pt x="149237" y="2705"/>
                </a:lnTo>
                <a:lnTo>
                  <a:pt x="96926" y="152"/>
                </a:lnTo>
                <a:lnTo>
                  <a:pt x="44323" y="0"/>
                </a:lnTo>
                <a:lnTo>
                  <a:pt x="0" y="1917"/>
                </a:lnTo>
                <a:lnTo>
                  <a:pt x="0" y="55359"/>
                </a:lnTo>
                <a:lnTo>
                  <a:pt x="201231" y="7607"/>
                </a:lnTo>
                <a:close/>
              </a:path>
              <a:path w="1213485" h="2343150">
                <a:moveTo>
                  <a:pt x="491363" y="81953"/>
                </a:moveTo>
                <a:lnTo>
                  <a:pt x="460933" y="70370"/>
                </a:lnTo>
                <a:lnTo>
                  <a:pt x="430009" y="59575"/>
                </a:lnTo>
                <a:lnTo>
                  <a:pt x="398589" y="49593"/>
                </a:lnTo>
                <a:lnTo>
                  <a:pt x="366674" y="40398"/>
                </a:lnTo>
                <a:lnTo>
                  <a:pt x="0" y="127406"/>
                </a:lnTo>
                <a:lnTo>
                  <a:pt x="0" y="198539"/>
                </a:lnTo>
                <a:lnTo>
                  <a:pt x="491363" y="81953"/>
                </a:lnTo>
                <a:close/>
              </a:path>
              <a:path w="1213485" h="2343150">
                <a:moveTo>
                  <a:pt x="681405" y="180047"/>
                </a:moveTo>
                <a:lnTo>
                  <a:pt x="660171" y="166789"/>
                </a:lnTo>
                <a:lnTo>
                  <a:pt x="638429" y="153987"/>
                </a:lnTo>
                <a:lnTo>
                  <a:pt x="616292" y="141630"/>
                </a:lnTo>
                <a:lnTo>
                  <a:pt x="593826" y="129692"/>
                </a:lnTo>
                <a:lnTo>
                  <a:pt x="0" y="270586"/>
                </a:lnTo>
                <a:lnTo>
                  <a:pt x="0" y="341718"/>
                </a:lnTo>
                <a:lnTo>
                  <a:pt x="681405" y="180047"/>
                </a:lnTo>
                <a:close/>
              </a:path>
              <a:path w="1213485" h="2343150">
                <a:moveTo>
                  <a:pt x="698131" y="2105787"/>
                </a:moveTo>
                <a:lnTo>
                  <a:pt x="0" y="2271433"/>
                </a:lnTo>
                <a:lnTo>
                  <a:pt x="0" y="2342565"/>
                </a:lnTo>
                <a:lnTo>
                  <a:pt x="330161" y="2264219"/>
                </a:lnTo>
                <a:lnTo>
                  <a:pt x="380377" y="2251164"/>
                </a:lnTo>
                <a:lnTo>
                  <a:pt x="429412" y="2236101"/>
                </a:lnTo>
                <a:lnTo>
                  <a:pt x="477253" y="2219083"/>
                </a:lnTo>
                <a:lnTo>
                  <a:pt x="523887" y="2200135"/>
                </a:lnTo>
                <a:lnTo>
                  <a:pt x="569302" y="2179294"/>
                </a:lnTo>
                <a:lnTo>
                  <a:pt x="613498" y="2156599"/>
                </a:lnTo>
                <a:lnTo>
                  <a:pt x="656437" y="2132088"/>
                </a:lnTo>
                <a:lnTo>
                  <a:pt x="698131" y="2105787"/>
                </a:lnTo>
                <a:close/>
              </a:path>
              <a:path w="1213485" h="2343150">
                <a:moveTo>
                  <a:pt x="826389" y="287909"/>
                </a:moveTo>
                <a:lnTo>
                  <a:pt x="809917" y="273913"/>
                </a:lnTo>
                <a:lnTo>
                  <a:pt x="793089" y="259905"/>
                </a:lnTo>
                <a:lnTo>
                  <a:pt x="775982" y="246138"/>
                </a:lnTo>
                <a:lnTo>
                  <a:pt x="758647" y="232854"/>
                </a:lnTo>
                <a:lnTo>
                  <a:pt x="0" y="412851"/>
                </a:lnTo>
                <a:lnTo>
                  <a:pt x="0" y="483984"/>
                </a:lnTo>
                <a:lnTo>
                  <a:pt x="826389" y="287909"/>
                </a:lnTo>
                <a:close/>
              </a:path>
              <a:path w="1213485" h="2343150">
                <a:moveTo>
                  <a:pt x="925004" y="1909699"/>
                </a:moveTo>
                <a:lnTo>
                  <a:pt x="0" y="2129167"/>
                </a:lnTo>
                <a:lnTo>
                  <a:pt x="0" y="2200300"/>
                </a:lnTo>
                <a:lnTo>
                  <a:pt x="832269" y="2002828"/>
                </a:lnTo>
                <a:lnTo>
                  <a:pt x="880313" y="1957578"/>
                </a:lnTo>
                <a:lnTo>
                  <a:pt x="925004" y="1909699"/>
                </a:lnTo>
                <a:close/>
              </a:path>
              <a:path w="1213485" h="2343150">
                <a:moveTo>
                  <a:pt x="940511" y="404012"/>
                </a:moveTo>
                <a:lnTo>
                  <a:pt x="927315" y="389356"/>
                </a:lnTo>
                <a:lnTo>
                  <a:pt x="913866" y="374764"/>
                </a:lnTo>
                <a:lnTo>
                  <a:pt x="900264" y="360210"/>
                </a:lnTo>
                <a:lnTo>
                  <a:pt x="886574" y="345681"/>
                </a:lnTo>
                <a:lnTo>
                  <a:pt x="0" y="556018"/>
                </a:lnTo>
                <a:lnTo>
                  <a:pt x="0" y="627164"/>
                </a:lnTo>
                <a:lnTo>
                  <a:pt x="940511" y="404012"/>
                </a:lnTo>
                <a:close/>
              </a:path>
              <a:path w="1213485" h="2343150">
                <a:moveTo>
                  <a:pt x="1029614" y="526046"/>
                </a:moveTo>
                <a:lnTo>
                  <a:pt x="1019136" y="510755"/>
                </a:lnTo>
                <a:lnTo>
                  <a:pt x="1008583" y="495477"/>
                </a:lnTo>
                <a:lnTo>
                  <a:pt x="997864" y="480237"/>
                </a:lnTo>
                <a:lnTo>
                  <a:pt x="986891" y="465048"/>
                </a:lnTo>
                <a:lnTo>
                  <a:pt x="0" y="699198"/>
                </a:lnTo>
                <a:lnTo>
                  <a:pt x="0" y="770331"/>
                </a:lnTo>
                <a:lnTo>
                  <a:pt x="1029614" y="526046"/>
                </a:lnTo>
                <a:close/>
              </a:path>
              <a:path w="1213485" h="2343150">
                <a:moveTo>
                  <a:pt x="1050734" y="1736686"/>
                </a:moveTo>
                <a:lnTo>
                  <a:pt x="0" y="1985987"/>
                </a:lnTo>
                <a:lnTo>
                  <a:pt x="0" y="2057120"/>
                </a:lnTo>
                <a:lnTo>
                  <a:pt x="995108" y="1821014"/>
                </a:lnTo>
                <a:lnTo>
                  <a:pt x="1023797" y="1779676"/>
                </a:lnTo>
                <a:lnTo>
                  <a:pt x="1050734" y="1736686"/>
                </a:lnTo>
                <a:close/>
              </a:path>
              <a:path w="1213485" h="2343150">
                <a:moveTo>
                  <a:pt x="1099743" y="652589"/>
                </a:moveTo>
                <a:lnTo>
                  <a:pt x="1092212" y="636587"/>
                </a:lnTo>
                <a:lnTo>
                  <a:pt x="1084199" y="620712"/>
                </a:lnTo>
                <a:lnTo>
                  <a:pt x="1075867" y="604901"/>
                </a:lnTo>
                <a:lnTo>
                  <a:pt x="1067371" y="589140"/>
                </a:lnTo>
                <a:lnTo>
                  <a:pt x="0" y="842378"/>
                </a:lnTo>
                <a:lnTo>
                  <a:pt x="0" y="913511"/>
                </a:lnTo>
                <a:lnTo>
                  <a:pt x="1099743" y="652589"/>
                </a:lnTo>
                <a:close/>
              </a:path>
              <a:path w="1213485" h="2343150">
                <a:moveTo>
                  <a:pt x="1131608" y="1574317"/>
                </a:moveTo>
                <a:lnTo>
                  <a:pt x="0" y="1842808"/>
                </a:lnTo>
                <a:lnTo>
                  <a:pt x="0" y="1913940"/>
                </a:lnTo>
                <a:lnTo>
                  <a:pt x="1095806" y="1653946"/>
                </a:lnTo>
                <a:lnTo>
                  <a:pt x="1114513" y="1614627"/>
                </a:lnTo>
                <a:lnTo>
                  <a:pt x="1131608" y="1574317"/>
                </a:lnTo>
                <a:close/>
              </a:path>
              <a:path w="1213485" h="2343150">
                <a:moveTo>
                  <a:pt x="1152613" y="783221"/>
                </a:moveTo>
                <a:lnTo>
                  <a:pt x="1147152" y="766737"/>
                </a:lnTo>
                <a:lnTo>
                  <a:pt x="1141387" y="750328"/>
                </a:lnTo>
                <a:lnTo>
                  <a:pt x="1135291" y="733983"/>
                </a:lnTo>
                <a:lnTo>
                  <a:pt x="1128864" y="717727"/>
                </a:lnTo>
                <a:lnTo>
                  <a:pt x="0" y="985558"/>
                </a:lnTo>
                <a:lnTo>
                  <a:pt x="0" y="1056690"/>
                </a:lnTo>
                <a:lnTo>
                  <a:pt x="1152613" y="783221"/>
                </a:lnTo>
                <a:close/>
              </a:path>
              <a:path w="1213485" h="2343150">
                <a:moveTo>
                  <a:pt x="1180541" y="1419529"/>
                </a:moveTo>
                <a:lnTo>
                  <a:pt x="0" y="1699628"/>
                </a:lnTo>
                <a:lnTo>
                  <a:pt x="0" y="1770761"/>
                </a:lnTo>
                <a:lnTo>
                  <a:pt x="1158557" y="1495882"/>
                </a:lnTo>
                <a:lnTo>
                  <a:pt x="1170355" y="1458201"/>
                </a:lnTo>
                <a:lnTo>
                  <a:pt x="1180541" y="1419529"/>
                </a:lnTo>
                <a:close/>
              </a:path>
              <a:path w="1213485" h="2343150">
                <a:moveTo>
                  <a:pt x="1189736" y="916686"/>
                </a:moveTo>
                <a:lnTo>
                  <a:pt x="1187869" y="908240"/>
                </a:lnTo>
                <a:lnTo>
                  <a:pt x="1186065" y="899769"/>
                </a:lnTo>
                <a:lnTo>
                  <a:pt x="1184109" y="891336"/>
                </a:lnTo>
                <a:lnTo>
                  <a:pt x="1181747" y="883005"/>
                </a:lnTo>
                <a:lnTo>
                  <a:pt x="1179614" y="874623"/>
                </a:lnTo>
                <a:lnTo>
                  <a:pt x="1175029" y="857935"/>
                </a:lnTo>
                <a:lnTo>
                  <a:pt x="1172895" y="849541"/>
                </a:lnTo>
                <a:lnTo>
                  <a:pt x="0" y="1127823"/>
                </a:lnTo>
                <a:lnTo>
                  <a:pt x="0" y="1198956"/>
                </a:lnTo>
                <a:lnTo>
                  <a:pt x="1189736" y="916686"/>
                </a:lnTo>
                <a:close/>
              </a:path>
              <a:path w="1213485" h="2343150">
                <a:moveTo>
                  <a:pt x="1207058" y="1270063"/>
                </a:moveTo>
                <a:lnTo>
                  <a:pt x="0" y="1556448"/>
                </a:lnTo>
                <a:lnTo>
                  <a:pt x="0" y="1627581"/>
                </a:lnTo>
                <a:lnTo>
                  <a:pt x="1196289" y="1343748"/>
                </a:lnTo>
                <a:lnTo>
                  <a:pt x="1205039" y="1288834"/>
                </a:lnTo>
                <a:lnTo>
                  <a:pt x="1207058" y="1270063"/>
                </a:lnTo>
                <a:close/>
              </a:path>
              <a:path w="1213485" h="2343150">
                <a:moveTo>
                  <a:pt x="1209827" y="1055090"/>
                </a:moveTo>
                <a:lnTo>
                  <a:pt x="1208341" y="1038047"/>
                </a:lnTo>
                <a:lnTo>
                  <a:pt x="1206436" y="1020673"/>
                </a:lnTo>
                <a:lnTo>
                  <a:pt x="1204175" y="1003211"/>
                </a:lnTo>
                <a:lnTo>
                  <a:pt x="1201610" y="985913"/>
                </a:lnTo>
                <a:lnTo>
                  <a:pt x="0" y="1271003"/>
                </a:lnTo>
                <a:lnTo>
                  <a:pt x="0" y="1342136"/>
                </a:lnTo>
                <a:lnTo>
                  <a:pt x="1209827" y="1055090"/>
                </a:lnTo>
                <a:close/>
              </a:path>
              <a:path w="1213485" h="2343150">
                <a:moveTo>
                  <a:pt x="1213256" y="1162240"/>
                </a:moveTo>
                <a:lnTo>
                  <a:pt x="1213192" y="1144257"/>
                </a:lnTo>
                <a:lnTo>
                  <a:pt x="1213065" y="1126375"/>
                </a:lnTo>
                <a:lnTo>
                  <a:pt x="0" y="1414183"/>
                </a:lnTo>
                <a:lnTo>
                  <a:pt x="0" y="1485315"/>
                </a:lnTo>
                <a:lnTo>
                  <a:pt x="1212646" y="1197610"/>
                </a:lnTo>
                <a:lnTo>
                  <a:pt x="1213116" y="1180096"/>
                </a:lnTo>
                <a:lnTo>
                  <a:pt x="1213256" y="1162240"/>
                </a:lnTo>
                <a:close/>
              </a:path>
            </a:pathLst>
          </a:custGeom>
          <a:solidFill>
            <a:srgbClr val="DDDEDE"/>
          </a:solidFill>
        </p:spPr>
        <p:txBody>
          <a:bodyPr wrap="square" lIns="0" tIns="0" rIns="0" bIns="0" rtlCol="0"/>
          <a:lstStyle/>
          <a:p>
            <a:endParaRPr/>
          </a:p>
        </p:txBody>
      </p:sp>
      <p:pic>
        <p:nvPicPr>
          <p:cNvPr id="5" name="object 5"/>
          <p:cNvPicPr/>
          <p:nvPr/>
        </p:nvPicPr>
        <p:blipFill>
          <a:blip r:embed="rId2" cstate="print"/>
          <a:stretch>
            <a:fillRect/>
          </a:stretch>
        </p:blipFill>
        <p:spPr>
          <a:xfrm>
            <a:off x="1956948" y="1644533"/>
            <a:ext cx="123825" cy="123824"/>
          </a:xfrm>
          <a:prstGeom prst="rect">
            <a:avLst/>
          </a:prstGeom>
        </p:spPr>
      </p:pic>
      <p:pic>
        <p:nvPicPr>
          <p:cNvPr id="6" name="object 6"/>
          <p:cNvPicPr/>
          <p:nvPr/>
        </p:nvPicPr>
        <p:blipFill>
          <a:blip r:embed="rId2" cstate="print"/>
          <a:stretch>
            <a:fillRect/>
          </a:stretch>
        </p:blipFill>
        <p:spPr>
          <a:xfrm>
            <a:off x="1956948" y="2311283"/>
            <a:ext cx="123825" cy="123824"/>
          </a:xfrm>
          <a:prstGeom prst="rect">
            <a:avLst/>
          </a:prstGeom>
        </p:spPr>
      </p:pic>
      <p:pic>
        <p:nvPicPr>
          <p:cNvPr id="7" name="object 7"/>
          <p:cNvPicPr/>
          <p:nvPr/>
        </p:nvPicPr>
        <p:blipFill>
          <a:blip r:embed="rId3" cstate="print"/>
          <a:stretch>
            <a:fillRect/>
          </a:stretch>
        </p:blipFill>
        <p:spPr>
          <a:xfrm>
            <a:off x="1956948" y="2978033"/>
            <a:ext cx="123825" cy="123824"/>
          </a:xfrm>
          <a:prstGeom prst="rect">
            <a:avLst/>
          </a:prstGeom>
        </p:spPr>
      </p:pic>
      <p:pic>
        <p:nvPicPr>
          <p:cNvPr id="8" name="object 8"/>
          <p:cNvPicPr/>
          <p:nvPr/>
        </p:nvPicPr>
        <p:blipFill>
          <a:blip r:embed="rId2" cstate="print"/>
          <a:stretch>
            <a:fillRect/>
          </a:stretch>
        </p:blipFill>
        <p:spPr>
          <a:xfrm>
            <a:off x="1956948" y="3644782"/>
            <a:ext cx="123825" cy="123824"/>
          </a:xfrm>
          <a:prstGeom prst="rect">
            <a:avLst/>
          </a:prstGeom>
        </p:spPr>
      </p:pic>
      <p:pic>
        <p:nvPicPr>
          <p:cNvPr id="9" name="object 9"/>
          <p:cNvPicPr/>
          <p:nvPr/>
        </p:nvPicPr>
        <p:blipFill>
          <a:blip r:embed="rId4" cstate="print"/>
          <a:stretch>
            <a:fillRect/>
          </a:stretch>
        </p:blipFill>
        <p:spPr>
          <a:xfrm>
            <a:off x="844094" y="5673001"/>
            <a:ext cx="133349" cy="133349"/>
          </a:xfrm>
          <a:prstGeom prst="rect">
            <a:avLst/>
          </a:prstGeom>
        </p:spPr>
      </p:pic>
      <p:sp>
        <p:nvSpPr>
          <p:cNvPr id="10" name="object 10"/>
          <p:cNvSpPr txBox="1"/>
          <p:nvPr/>
        </p:nvSpPr>
        <p:spPr>
          <a:xfrm>
            <a:off x="1165960" y="1252090"/>
            <a:ext cx="16577944" cy="6064250"/>
          </a:xfrm>
          <a:prstGeom prst="rect">
            <a:avLst/>
          </a:prstGeom>
        </p:spPr>
        <p:txBody>
          <a:bodyPr vert="horz" wrap="square" lIns="0" tIns="100330" rIns="0" bIns="0" rtlCol="0">
            <a:spAutoFit/>
          </a:bodyPr>
          <a:lstStyle/>
          <a:p>
            <a:pPr marL="1106170">
              <a:lnSpc>
                <a:spcPct val="100000"/>
              </a:lnSpc>
              <a:spcBef>
                <a:spcPts val="790"/>
              </a:spcBef>
            </a:pPr>
            <a:r>
              <a:rPr sz="3800" spc="-10" dirty="0">
                <a:latin typeface="Courier New"/>
                <a:cs typeface="Courier New"/>
              </a:rPr>
              <a:t>sudo</a:t>
            </a:r>
            <a:r>
              <a:rPr sz="3800" spc="-25" dirty="0">
                <a:latin typeface="Courier New"/>
                <a:cs typeface="Courier New"/>
              </a:rPr>
              <a:t> </a:t>
            </a:r>
            <a:r>
              <a:rPr sz="3800" spc="-10" dirty="0">
                <a:latin typeface="Courier New"/>
                <a:cs typeface="Courier New"/>
              </a:rPr>
              <a:t>yum</a:t>
            </a:r>
            <a:r>
              <a:rPr sz="3800" spc="-20" dirty="0">
                <a:latin typeface="Courier New"/>
                <a:cs typeface="Courier New"/>
              </a:rPr>
              <a:t> </a:t>
            </a:r>
            <a:r>
              <a:rPr sz="3800" spc="-10" dirty="0">
                <a:latin typeface="Courier New"/>
                <a:cs typeface="Courier New"/>
              </a:rPr>
              <a:t>upgrade</a:t>
            </a:r>
            <a:endParaRPr sz="3800">
              <a:latin typeface="Courier New"/>
              <a:cs typeface="Courier New"/>
            </a:endParaRPr>
          </a:p>
          <a:p>
            <a:pPr marL="1106170" marR="6205220">
              <a:lnSpc>
                <a:spcPct val="115100"/>
              </a:lnSpc>
            </a:pPr>
            <a:r>
              <a:rPr sz="3800" spc="-10" dirty="0">
                <a:latin typeface="Courier New"/>
                <a:cs typeface="Courier New"/>
              </a:rPr>
              <a:t>sudo</a:t>
            </a:r>
            <a:r>
              <a:rPr sz="3800" spc="-5" dirty="0">
                <a:latin typeface="Courier New"/>
                <a:cs typeface="Courier New"/>
              </a:rPr>
              <a:t> </a:t>
            </a:r>
            <a:r>
              <a:rPr sz="3800" spc="-10" dirty="0">
                <a:latin typeface="Courier New"/>
                <a:cs typeface="Courier New"/>
              </a:rPr>
              <a:t>yum</a:t>
            </a:r>
            <a:r>
              <a:rPr sz="3800" dirty="0">
                <a:latin typeface="Courier New"/>
                <a:cs typeface="Courier New"/>
              </a:rPr>
              <a:t> </a:t>
            </a:r>
            <a:r>
              <a:rPr sz="3800" spc="-10" dirty="0">
                <a:latin typeface="Courier New"/>
                <a:cs typeface="Courier New"/>
              </a:rPr>
              <a:t>install</a:t>
            </a:r>
            <a:r>
              <a:rPr sz="3800" dirty="0">
                <a:latin typeface="Courier New"/>
                <a:cs typeface="Courier New"/>
              </a:rPr>
              <a:t> </a:t>
            </a:r>
            <a:r>
              <a:rPr sz="3800" spc="-10" dirty="0">
                <a:latin typeface="Courier New"/>
                <a:cs typeface="Courier New"/>
              </a:rPr>
              <a:t>java-17-openjdk </a:t>
            </a:r>
            <a:r>
              <a:rPr sz="3800" spc="-2265" dirty="0">
                <a:latin typeface="Courier New"/>
                <a:cs typeface="Courier New"/>
              </a:rPr>
              <a:t> </a:t>
            </a:r>
            <a:r>
              <a:rPr sz="3800" spc="-10" dirty="0">
                <a:latin typeface="Courier New"/>
                <a:cs typeface="Courier New"/>
              </a:rPr>
              <a:t>sudo yum</a:t>
            </a:r>
            <a:r>
              <a:rPr sz="3800" spc="-5" dirty="0">
                <a:latin typeface="Courier New"/>
                <a:cs typeface="Courier New"/>
              </a:rPr>
              <a:t> </a:t>
            </a:r>
            <a:r>
              <a:rPr sz="3800" spc="-10" dirty="0">
                <a:latin typeface="Courier New"/>
                <a:cs typeface="Courier New"/>
              </a:rPr>
              <a:t>install</a:t>
            </a:r>
            <a:r>
              <a:rPr sz="3800" spc="-5" dirty="0">
                <a:latin typeface="Courier New"/>
                <a:cs typeface="Courier New"/>
              </a:rPr>
              <a:t> </a:t>
            </a:r>
            <a:r>
              <a:rPr sz="3800" spc="-10" dirty="0">
                <a:latin typeface="Courier New"/>
                <a:cs typeface="Courier New"/>
              </a:rPr>
              <a:t>jenkins</a:t>
            </a:r>
            <a:endParaRPr sz="3800">
              <a:latin typeface="Courier New"/>
              <a:cs typeface="Courier New"/>
            </a:endParaRPr>
          </a:p>
          <a:p>
            <a:pPr marL="1106170">
              <a:lnSpc>
                <a:spcPct val="100000"/>
              </a:lnSpc>
              <a:spcBef>
                <a:spcPts val="690"/>
              </a:spcBef>
            </a:pPr>
            <a:r>
              <a:rPr sz="3800" spc="-10" dirty="0">
                <a:latin typeface="Courier New"/>
                <a:cs typeface="Courier New"/>
              </a:rPr>
              <a:t>sudo systemctl</a:t>
            </a:r>
            <a:r>
              <a:rPr sz="3800" spc="-5" dirty="0">
                <a:latin typeface="Courier New"/>
                <a:cs typeface="Courier New"/>
              </a:rPr>
              <a:t> </a:t>
            </a:r>
            <a:r>
              <a:rPr sz="3800" spc="-10" dirty="0">
                <a:latin typeface="Courier New"/>
                <a:cs typeface="Courier New"/>
              </a:rPr>
              <a:t>daemon-reload</a:t>
            </a:r>
            <a:endParaRPr sz="3800">
              <a:latin typeface="Courier New"/>
              <a:cs typeface="Courier New"/>
            </a:endParaRPr>
          </a:p>
          <a:p>
            <a:pPr>
              <a:lnSpc>
                <a:spcPct val="100000"/>
              </a:lnSpc>
            </a:pPr>
            <a:endParaRPr sz="4200">
              <a:latin typeface="Courier New"/>
              <a:cs typeface="Courier New"/>
            </a:endParaRPr>
          </a:p>
          <a:p>
            <a:pPr>
              <a:lnSpc>
                <a:spcPct val="100000"/>
              </a:lnSpc>
              <a:spcBef>
                <a:spcPts val="35"/>
              </a:spcBef>
            </a:pPr>
            <a:endParaRPr sz="5300">
              <a:latin typeface="Courier New"/>
              <a:cs typeface="Courier New"/>
            </a:endParaRPr>
          </a:p>
          <a:p>
            <a:pPr marL="12700" marR="5080">
              <a:lnSpc>
                <a:spcPct val="115100"/>
              </a:lnSpc>
            </a:pPr>
            <a:r>
              <a:rPr sz="3800" spc="-90" dirty="0">
                <a:latin typeface="Cambria"/>
                <a:cs typeface="Cambria"/>
              </a:rPr>
              <a:t>Following </a:t>
            </a:r>
            <a:r>
              <a:rPr sz="3800" spc="-105" dirty="0">
                <a:latin typeface="Cambria"/>
                <a:cs typeface="Cambria"/>
              </a:rPr>
              <a:t>screenshots </a:t>
            </a:r>
            <a:r>
              <a:rPr sz="3800" spc="-75" dirty="0">
                <a:latin typeface="Cambria"/>
                <a:cs typeface="Cambria"/>
              </a:rPr>
              <a:t>of </a:t>
            </a:r>
            <a:r>
              <a:rPr sz="3800" spc="-70" dirty="0">
                <a:latin typeface="Cambria"/>
                <a:cs typeface="Cambria"/>
              </a:rPr>
              <a:t>the </a:t>
            </a:r>
            <a:r>
              <a:rPr sz="3800" spc="-110" dirty="0">
                <a:latin typeface="Cambria"/>
                <a:cs typeface="Cambria"/>
              </a:rPr>
              <a:t>executed </a:t>
            </a:r>
            <a:r>
              <a:rPr sz="3800" spc="-100" dirty="0">
                <a:latin typeface="Cambria"/>
                <a:cs typeface="Cambria"/>
              </a:rPr>
              <a:t>commands </a:t>
            </a:r>
            <a:r>
              <a:rPr sz="3800" spc="-110" dirty="0">
                <a:latin typeface="Cambria"/>
                <a:cs typeface="Cambria"/>
              </a:rPr>
              <a:t>are </a:t>
            </a:r>
            <a:r>
              <a:rPr sz="3800" spc="-75" dirty="0">
                <a:latin typeface="Cambria"/>
                <a:cs typeface="Cambria"/>
              </a:rPr>
              <a:t>attached </a:t>
            </a:r>
            <a:r>
              <a:rPr sz="3800" spc="-90" dirty="0">
                <a:latin typeface="Cambria"/>
                <a:cs typeface="Cambria"/>
              </a:rPr>
              <a:t>for </a:t>
            </a:r>
            <a:r>
              <a:rPr sz="3800" spc="-100" dirty="0">
                <a:latin typeface="Cambria"/>
                <a:cs typeface="Cambria"/>
              </a:rPr>
              <a:t>reference </a:t>
            </a:r>
            <a:r>
              <a:rPr sz="3800" spc="-70" dirty="0">
                <a:latin typeface="Cambria"/>
                <a:cs typeface="Cambria"/>
              </a:rPr>
              <a:t>.You </a:t>
            </a:r>
            <a:r>
              <a:rPr sz="3800" spc="-55" dirty="0">
                <a:latin typeface="Cambria"/>
                <a:cs typeface="Cambria"/>
              </a:rPr>
              <a:t>can </a:t>
            </a:r>
            <a:r>
              <a:rPr sz="3800" spc="-825" dirty="0">
                <a:latin typeface="Cambria"/>
                <a:cs typeface="Cambria"/>
              </a:rPr>
              <a:t> </a:t>
            </a:r>
            <a:r>
              <a:rPr sz="3800" spc="-80" dirty="0">
                <a:latin typeface="Cambria"/>
                <a:cs typeface="Cambria"/>
              </a:rPr>
              <a:t>also </a:t>
            </a:r>
            <a:r>
              <a:rPr sz="3800" spc="-85" dirty="0">
                <a:latin typeface="Cambria"/>
                <a:cs typeface="Cambria"/>
              </a:rPr>
              <a:t>visit </a:t>
            </a:r>
            <a:r>
              <a:rPr sz="3800" spc="-100" dirty="0">
                <a:latin typeface="Cambria"/>
                <a:cs typeface="Cambria"/>
              </a:rPr>
              <a:t>to </a:t>
            </a:r>
            <a:r>
              <a:rPr sz="3800" spc="-325" dirty="0">
                <a:latin typeface="Cambria"/>
                <a:cs typeface="Cambria"/>
              </a:rPr>
              <a:t>“</a:t>
            </a:r>
            <a:r>
              <a:rPr sz="3800" spc="-320" dirty="0">
                <a:latin typeface="Cambria"/>
                <a:cs typeface="Cambria"/>
              </a:rPr>
              <a:t> </a:t>
            </a:r>
            <a:r>
              <a:rPr sz="3800" spc="-120" dirty="0">
                <a:latin typeface="Cambria"/>
                <a:cs typeface="Cambria"/>
              </a:rPr>
              <a:t>https://</a:t>
            </a:r>
            <a:r>
              <a:rPr sz="3800" spc="-120" dirty="0">
                <a:latin typeface="Cambria"/>
                <a:cs typeface="Cambria"/>
                <a:hlinkClick r:id="rId5"/>
              </a:rPr>
              <a:t>www.jenkins.io/doc/book/installing/linux/#red-hat-centos</a:t>
            </a:r>
            <a:r>
              <a:rPr sz="3800" spc="-120" dirty="0">
                <a:latin typeface="Cambria"/>
                <a:cs typeface="Cambria"/>
              </a:rPr>
              <a:t>” </a:t>
            </a:r>
            <a:r>
              <a:rPr sz="3800" spc="-100" dirty="0">
                <a:latin typeface="Cambria"/>
                <a:cs typeface="Cambria"/>
              </a:rPr>
              <a:t>to </a:t>
            </a:r>
            <a:r>
              <a:rPr sz="3800" spc="-95" dirty="0">
                <a:latin typeface="Cambria"/>
                <a:cs typeface="Cambria"/>
              </a:rPr>
              <a:t> </a:t>
            </a:r>
            <a:r>
              <a:rPr sz="3800" spc="-145" dirty="0">
                <a:latin typeface="Cambria"/>
                <a:cs typeface="Cambria"/>
              </a:rPr>
              <a:t>see</a:t>
            </a:r>
            <a:r>
              <a:rPr sz="3800" spc="-114" dirty="0">
                <a:latin typeface="Cambria"/>
                <a:cs typeface="Cambria"/>
              </a:rPr>
              <a:t> </a:t>
            </a:r>
            <a:r>
              <a:rPr sz="3800" spc="-70" dirty="0">
                <a:latin typeface="Cambria"/>
                <a:cs typeface="Cambria"/>
              </a:rPr>
              <a:t>the</a:t>
            </a:r>
            <a:r>
              <a:rPr sz="3800" spc="-114" dirty="0">
                <a:latin typeface="Cambria"/>
                <a:cs typeface="Cambria"/>
              </a:rPr>
              <a:t> </a:t>
            </a:r>
            <a:r>
              <a:rPr sz="3800" spc="-45" dirty="0">
                <a:latin typeface="Cambria"/>
                <a:cs typeface="Cambria"/>
              </a:rPr>
              <a:t>manual</a:t>
            </a:r>
            <a:r>
              <a:rPr sz="3800" spc="-114" dirty="0">
                <a:latin typeface="Cambria"/>
                <a:cs typeface="Cambria"/>
              </a:rPr>
              <a:t> </a:t>
            </a:r>
            <a:r>
              <a:rPr sz="3800" spc="-55" dirty="0">
                <a:latin typeface="Cambria"/>
                <a:cs typeface="Cambria"/>
              </a:rPr>
              <a:t>and</a:t>
            </a:r>
            <a:r>
              <a:rPr sz="3800" spc="-114" dirty="0">
                <a:latin typeface="Cambria"/>
                <a:cs typeface="Cambria"/>
              </a:rPr>
              <a:t> </a:t>
            </a:r>
            <a:r>
              <a:rPr sz="3800" spc="-100" dirty="0">
                <a:latin typeface="Cambria"/>
                <a:cs typeface="Cambria"/>
              </a:rPr>
              <a:t>commands</a:t>
            </a:r>
            <a:r>
              <a:rPr sz="3800" spc="-114" dirty="0">
                <a:latin typeface="Cambria"/>
                <a:cs typeface="Cambria"/>
              </a:rPr>
              <a:t> </a:t>
            </a:r>
            <a:r>
              <a:rPr sz="3800" spc="-90" dirty="0">
                <a:latin typeface="Cambria"/>
                <a:cs typeface="Cambria"/>
              </a:rPr>
              <a:t>for</a:t>
            </a:r>
            <a:r>
              <a:rPr sz="3800" spc="-114" dirty="0">
                <a:latin typeface="Cambria"/>
                <a:cs typeface="Cambria"/>
              </a:rPr>
              <a:t> </a:t>
            </a:r>
            <a:r>
              <a:rPr sz="3800" spc="-35" dirty="0">
                <a:latin typeface="Cambria"/>
                <a:cs typeface="Cambria"/>
              </a:rPr>
              <a:t>installing</a:t>
            </a:r>
            <a:r>
              <a:rPr sz="3800" spc="-114" dirty="0">
                <a:latin typeface="Cambria"/>
                <a:cs typeface="Cambria"/>
              </a:rPr>
              <a:t> </a:t>
            </a:r>
            <a:r>
              <a:rPr sz="3800" spc="-70" dirty="0">
                <a:latin typeface="Cambria"/>
                <a:cs typeface="Cambria"/>
              </a:rPr>
              <a:t>jenkins</a:t>
            </a:r>
            <a:r>
              <a:rPr sz="3800" spc="-114" dirty="0">
                <a:latin typeface="Cambria"/>
                <a:cs typeface="Cambria"/>
              </a:rPr>
              <a:t> </a:t>
            </a:r>
            <a:r>
              <a:rPr sz="3800" spc="-70" dirty="0">
                <a:latin typeface="Cambria"/>
                <a:cs typeface="Cambria"/>
              </a:rPr>
              <a:t>on</a:t>
            </a:r>
            <a:r>
              <a:rPr sz="3800" spc="-114" dirty="0">
                <a:latin typeface="Cambria"/>
                <a:cs typeface="Cambria"/>
              </a:rPr>
              <a:t> </a:t>
            </a:r>
            <a:r>
              <a:rPr sz="3800" spc="-105" dirty="0">
                <a:latin typeface="Cambria"/>
                <a:cs typeface="Cambria"/>
              </a:rPr>
              <a:t>Red</a:t>
            </a:r>
            <a:r>
              <a:rPr sz="3800" spc="-114" dirty="0">
                <a:latin typeface="Cambria"/>
                <a:cs typeface="Cambria"/>
              </a:rPr>
              <a:t> </a:t>
            </a:r>
            <a:r>
              <a:rPr sz="3800" spc="-35" dirty="0">
                <a:latin typeface="Cambria"/>
                <a:cs typeface="Cambria"/>
              </a:rPr>
              <a:t>Hat</a:t>
            </a:r>
            <a:r>
              <a:rPr sz="3800" spc="-110" dirty="0">
                <a:latin typeface="Cambria"/>
                <a:cs typeface="Cambria"/>
              </a:rPr>
              <a:t> </a:t>
            </a:r>
            <a:r>
              <a:rPr sz="3800" spc="-80" dirty="0">
                <a:latin typeface="Cambria"/>
                <a:cs typeface="Cambria"/>
              </a:rPr>
              <a:t>Linux.</a:t>
            </a:r>
            <a:endParaRPr sz="3800">
              <a:latin typeface="Cambria"/>
              <a:cs typeface="Cambria"/>
            </a:endParaRPr>
          </a:p>
        </p:txBody>
      </p:sp>
      <p:sp>
        <p:nvSpPr>
          <p:cNvPr id="11" name="object 11"/>
          <p:cNvSpPr/>
          <p:nvPr/>
        </p:nvSpPr>
        <p:spPr>
          <a:xfrm>
            <a:off x="13697503" y="7573704"/>
            <a:ext cx="3355340" cy="1038860"/>
          </a:xfrm>
          <a:custGeom>
            <a:avLst/>
            <a:gdLst/>
            <a:ahLst/>
            <a:cxnLst/>
            <a:rect l="l" t="t" r="r" b="b"/>
            <a:pathLst>
              <a:path w="3355340" h="1038859">
                <a:moveTo>
                  <a:pt x="90666" y="1038361"/>
                </a:moveTo>
                <a:lnTo>
                  <a:pt x="42257" y="1024384"/>
                </a:lnTo>
                <a:lnTo>
                  <a:pt x="7542" y="984010"/>
                </a:lnTo>
                <a:lnTo>
                  <a:pt x="0" y="950071"/>
                </a:lnTo>
                <a:lnTo>
                  <a:pt x="5739" y="915781"/>
                </a:lnTo>
                <a:lnTo>
                  <a:pt x="24866" y="885263"/>
                </a:lnTo>
                <a:lnTo>
                  <a:pt x="372220" y="519167"/>
                </a:lnTo>
                <a:lnTo>
                  <a:pt x="24865" y="153065"/>
                </a:lnTo>
                <a:lnTo>
                  <a:pt x="5738" y="122550"/>
                </a:lnTo>
                <a:lnTo>
                  <a:pt x="0" y="88262"/>
                </a:lnTo>
                <a:lnTo>
                  <a:pt x="7541" y="54325"/>
                </a:lnTo>
                <a:lnTo>
                  <a:pt x="28254" y="24864"/>
                </a:lnTo>
                <a:lnTo>
                  <a:pt x="58782" y="5743"/>
                </a:lnTo>
                <a:lnTo>
                  <a:pt x="93082" y="8"/>
                </a:lnTo>
                <a:lnTo>
                  <a:pt x="127029" y="7548"/>
                </a:lnTo>
                <a:lnTo>
                  <a:pt x="156498" y="28251"/>
                </a:lnTo>
                <a:lnTo>
                  <a:pt x="563068" y="456759"/>
                </a:lnTo>
                <a:lnTo>
                  <a:pt x="581743" y="486102"/>
                </a:lnTo>
                <a:lnTo>
                  <a:pt x="587968" y="519167"/>
                </a:lnTo>
                <a:lnTo>
                  <a:pt x="581743" y="552234"/>
                </a:lnTo>
                <a:lnTo>
                  <a:pt x="156499" y="1010089"/>
                </a:lnTo>
                <a:lnTo>
                  <a:pt x="108577" y="1036587"/>
                </a:lnTo>
                <a:lnTo>
                  <a:pt x="90666" y="1038361"/>
                </a:lnTo>
                <a:close/>
              </a:path>
              <a:path w="3355340" h="1038859">
                <a:moveTo>
                  <a:pt x="782455" y="1038361"/>
                </a:moveTo>
                <a:lnTo>
                  <a:pt x="734046" y="1024383"/>
                </a:lnTo>
                <a:lnTo>
                  <a:pt x="699331" y="984010"/>
                </a:lnTo>
                <a:lnTo>
                  <a:pt x="691790" y="950071"/>
                </a:lnTo>
                <a:lnTo>
                  <a:pt x="697528" y="915780"/>
                </a:lnTo>
                <a:lnTo>
                  <a:pt x="716656" y="885263"/>
                </a:lnTo>
                <a:lnTo>
                  <a:pt x="1064017" y="519167"/>
                </a:lnTo>
                <a:lnTo>
                  <a:pt x="716657" y="153065"/>
                </a:lnTo>
                <a:lnTo>
                  <a:pt x="697529" y="122551"/>
                </a:lnTo>
                <a:lnTo>
                  <a:pt x="691790" y="88263"/>
                </a:lnTo>
                <a:lnTo>
                  <a:pt x="699332" y="54326"/>
                </a:lnTo>
                <a:lnTo>
                  <a:pt x="720045" y="24864"/>
                </a:lnTo>
                <a:lnTo>
                  <a:pt x="750575" y="5743"/>
                </a:lnTo>
                <a:lnTo>
                  <a:pt x="784875" y="8"/>
                </a:lnTo>
                <a:lnTo>
                  <a:pt x="818821" y="7547"/>
                </a:lnTo>
                <a:lnTo>
                  <a:pt x="848289" y="28251"/>
                </a:lnTo>
                <a:lnTo>
                  <a:pt x="1254865" y="456760"/>
                </a:lnTo>
                <a:lnTo>
                  <a:pt x="1273539" y="486103"/>
                </a:lnTo>
                <a:lnTo>
                  <a:pt x="1279764" y="519168"/>
                </a:lnTo>
                <a:lnTo>
                  <a:pt x="1273539" y="552235"/>
                </a:lnTo>
                <a:lnTo>
                  <a:pt x="848289" y="1010089"/>
                </a:lnTo>
                <a:lnTo>
                  <a:pt x="800367" y="1036587"/>
                </a:lnTo>
                <a:lnTo>
                  <a:pt x="782455" y="1038361"/>
                </a:lnTo>
                <a:close/>
              </a:path>
              <a:path w="3355340" h="1038859">
                <a:moveTo>
                  <a:pt x="1474252" y="1038361"/>
                </a:moveTo>
                <a:lnTo>
                  <a:pt x="1425843" y="1024384"/>
                </a:lnTo>
                <a:lnTo>
                  <a:pt x="1391128" y="984011"/>
                </a:lnTo>
                <a:lnTo>
                  <a:pt x="1383586" y="950072"/>
                </a:lnTo>
                <a:lnTo>
                  <a:pt x="1389325" y="915781"/>
                </a:lnTo>
                <a:lnTo>
                  <a:pt x="1408452" y="885263"/>
                </a:lnTo>
                <a:lnTo>
                  <a:pt x="1755811" y="519167"/>
                </a:lnTo>
                <a:lnTo>
                  <a:pt x="1408452" y="153065"/>
                </a:lnTo>
                <a:lnTo>
                  <a:pt x="1389325" y="122551"/>
                </a:lnTo>
                <a:lnTo>
                  <a:pt x="1383586" y="88263"/>
                </a:lnTo>
                <a:lnTo>
                  <a:pt x="1391128" y="54326"/>
                </a:lnTo>
                <a:lnTo>
                  <a:pt x="1411841" y="24864"/>
                </a:lnTo>
                <a:lnTo>
                  <a:pt x="1442367" y="5743"/>
                </a:lnTo>
                <a:lnTo>
                  <a:pt x="1476666" y="8"/>
                </a:lnTo>
                <a:lnTo>
                  <a:pt x="1510613" y="7547"/>
                </a:lnTo>
                <a:lnTo>
                  <a:pt x="1540085" y="28251"/>
                </a:lnTo>
                <a:lnTo>
                  <a:pt x="1946666" y="456760"/>
                </a:lnTo>
                <a:lnTo>
                  <a:pt x="1965335" y="486103"/>
                </a:lnTo>
                <a:lnTo>
                  <a:pt x="1971557" y="519168"/>
                </a:lnTo>
                <a:lnTo>
                  <a:pt x="1965335" y="552235"/>
                </a:lnTo>
                <a:lnTo>
                  <a:pt x="1540085" y="1010089"/>
                </a:lnTo>
                <a:lnTo>
                  <a:pt x="1492163" y="1036587"/>
                </a:lnTo>
                <a:lnTo>
                  <a:pt x="1474252" y="1038361"/>
                </a:lnTo>
                <a:close/>
              </a:path>
              <a:path w="3355340" h="1038859">
                <a:moveTo>
                  <a:pt x="2166058" y="1038361"/>
                </a:moveTo>
                <a:lnTo>
                  <a:pt x="2117640" y="1024384"/>
                </a:lnTo>
                <a:lnTo>
                  <a:pt x="2082926" y="984011"/>
                </a:lnTo>
                <a:lnTo>
                  <a:pt x="2075385" y="950072"/>
                </a:lnTo>
                <a:lnTo>
                  <a:pt x="2081123" y="915781"/>
                </a:lnTo>
                <a:lnTo>
                  <a:pt x="2100247" y="885263"/>
                </a:lnTo>
                <a:lnTo>
                  <a:pt x="2447607" y="519167"/>
                </a:lnTo>
                <a:lnTo>
                  <a:pt x="2100247" y="153065"/>
                </a:lnTo>
                <a:lnTo>
                  <a:pt x="2081123" y="122551"/>
                </a:lnTo>
                <a:lnTo>
                  <a:pt x="2075385" y="88263"/>
                </a:lnTo>
                <a:lnTo>
                  <a:pt x="2082926" y="54326"/>
                </a:lnTo>
                <a:lnTo>
                  <a:pt x="2103636" y="24864"/>
                </a:lnTo>
                <a:lnTo>
                  <a:pt x="2134168" y="5743"/>
                </a:lnTo>
                <a:lnTo>
                  <a:pt x="2168469" y="8"/>
                </a:lnTo>
                <a:lnTo>
                  <a:pt x="2202418" y="7547"/>
                </a:lnTo>
                <a:lnTo>
                  <a:pt x="2231891" y="28251"/>
                </a:lnTo>
                <a:lnTo>
                  <a:pt x="2638462" y="456760"/>
                </a:lnTo>
                <a:lnTo>
                  <a:pt x="2657130" y="486103"/>
                </a:lnTo>
                <a:lnTo>
                  <a:pt x="2663353" y="519168"/>
                </a:lnTo>
                <a:lnTo>
                  <a:pt x="2657130" y="552235"/>
                </a:lnTo>
                <a:lnTo>
                  <a:pt x="2231891" y="1010089"/>
                </a:lnTo>
                <a:lnTo>
                  <a:pt x="2183968" y="1036587"/>
                </a:lnTo>
                <a:lnTo>
                  <a:pt x="2166058" y="1038361"/>
                </a:lnTo>
                <a:close/>
              </a:path>
              <a:path w="3355340" h="1038859">
                <a:moveTo>
                  <a:pt x="2857844" y="1038361"/>
                </a:moveTo>
                <a:lnTo>
                  <a:pt x="2809426" y="1024384"/>
                </a:lnTo>
                <a:lnTo>
                  <a:pt x="2774712" y="984011"/>
                </a:lnTo>
                <a:lnTo>
                  <a:pt x="2767171" y="950072"/>
                </a:lnTo>
                <a:lnTo>
                  <a:pt x="2772909" y="915781"/>
                </a:lnTo>
                <a:lnTo>
                  <a:pt x="2792033" y="885263"/>
                </a:lnTo>
                <a:lnTo>
                  <a:pt x="3139404" y="519167"/>
                </a:lnTo>
                <a:lnTo>
                  <a:pt x="2792033" y="153065"/>
                </a:lnTo>
                <a:lnTo>
                  <a:pt x="2772908" y="122551"/>
                </a:lnTo>
                <a:lnTo>
                  <a:pt x="2767171" y="88263"/>
                </a:lnTo>
                <a:lnTo>
                  <a:pt x="2774711" y="54326"/>
                </a:lnTo>
                <a:lnTo>
                  <a:pt x="2795421" y="24864"/>
                </a:lnTo>
                <a:lnTo>
                  <a:pt x="2825947" y="5740"/>
                </a:lnTo>
                <a:lnTo>
                  <a:pt x="2860246" y="0"/>
                </a:lnTo>
                <a:lnTo>
                  <a:pt x="2894196" y="7538"/>
                </a:lnTo>
                <a:lnTo>
                  <a:pt x="2923676" y="28251"/>
                </a:lnTo>
                <a:lnTo>
                  <a:pt x="3330258" y="456760"/>
                </a:lnTo>
                <a:lnTo>
                  <a:pt x="3348926" y="486103"/>
                </a:lnTo>
                <a:lnTo>
                  <a:pt x="3355149" y="519168"/>
                </a:lnTo>
                <a:lnTo>
                  <a:pt x="3348926" y="552235"/>
                </a:lnTo>
                <a:lnTo>
                  <a:pt x="2923676" y="1010089"/>
                </a:lnTo>
                <a:lnTo>
                  <a:pt x="2875754" y="1036587"/>
                </a:lnTo>
                <a:lnTo>
                  <a:pt x="2857844" y="1038361"/>
                </a:lnTo>
                <a:close/>
              </a:path>
            </a:pathLst>
          </a:custGeom>
          <a:solidFill>
            <a:srgbClr val="DDDEDE"/>
          </a:solidFill>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104307" y="76946"/>
            <a:ext cx="15475585" cy="1300484"/>
          </a:xfrm>
          <a:prstGeom prst="rect">
            <a:avLst/>
          </a:prstGeom>
        </p:spPr>
        <p:txBody>
          <a:bodyPr vert="horz" wrap="square" lIns="0" tIns="12700" rIns="0" bIns="0" rtlCol="0">
            <a:spAutoFit/>
          </a:bodyPr>
          <a:lstStyle/>
          <a:p>
            <a:pPr marL="12700" marR="5080">
              <a:lnSpc>
                <a:spcPct val="115100"/>
              </a:lnSpc>
              <a:spcBef>
                <a:spcPts val="100"/>
              </a:spcBef>
            </a:pPr>
            <a:r>
              <a:rPr sz="3800" spc="-95" dirty="0">
                <a:highlight>
                  <a:srgbClr val="FFFF00"/>
                </a:highlight>
                <a:latin typeface="Cambria"/>
                <a:cs typeface="Cambria"/>
              </a:rPr>
              <a:t>After</a:t>
            </a:r>
            <a:r>
              <a:rPr sz="3800" spc="-110" dirty="0">
                <a:highlight>
                  <a:srgbClr val="FFFF00"/>
                </a:highlight>
                <a:latin typeface="Cambria"/>
                <a:cs typeface="Cambria"/>
              </a:rPr>
              <a:t> </a:t>
            </a:r>
            <a:r>
              <a:rPr sz="3800" spc="-15" dirty="0">
                <a:highlight>
                  <a:srgbClr val="FFFF00"/>
                </a:highlight>
                <a:latin typeface="Cambria"/>
                <a:cs typeface="Cambria"/>
              </a:rPr>
              <a:t>build</a:t>
            </a:r>
            <a:r>
              <a:rPr sz="3800" spc="-110" dirty="0">
                <a:highlight>
                  <a:srgbClr val="FFFF00"/>
                </a:highlight>
                <a:latin typeface="Cambria"/>
                <a:cs typeface="Cambria"/>
              </a:rPr>
              <a:t> </a:t>
            </a:r>
            <a:r>
              <a:rPr sz="3800" spc="-70" dirty="0">
                <a:highlight>
                  <a:srgbClr val="FFFF00"/>
                </a:highlight>
                <a:latin typeface="Cambria"/>
                <a:cs typeface="Cambria"/>
              </a:rPr>
              <a:t>is</a:t>
            </a:r>
            <a:r>
              <a:rPr sz="3800" spc="-110" dirty="0">
                <a:highlight>
                  <a:srgbClr val="FFFF00"/>
                </a:highlight>
                <a:latin typeface="Cambria"/>
                <a:cs typeface="Cambria"/>
              </a:rPr>
              <a:t> </a:t>
            </a:r>
            <a:r>
              <a:rPr sz="3800" spc="-70" dirty="0">
                <a:highlight>
                  <a:srgbClr val="FFFF00"/>
                </a:highlight>
                <a:latin typeface="Cambria"/>
                <a:cs typeface="Cambria"/>
              </a:rPr>
              <a:t>successfully</a:t>
            </a:r>
            <a:r>
              <a:rPr sz="3800" spc="-110" dirty="0">
                <a:highlight>
                  <a:srgbClr val="FFFF00"/>
                </a:highlight>
                <a:latin typeface="Cambria"/>
                <a:cs typeface="Cambria"/>
              </a:rPr>
              <a:t> </a:t>
            </a:r>
            <a:r>
              <a:rPr sz="3800" spc="-90" dirty="0">
                <a:highlight>
                  <a:srgbClr val="FFFF00"/>
                </a:highlight>
                <a:latin typeface="Cambria"/>
                <a:cs typeface="Cambria"/>
              </a:rPr>
              <a:t>completed</a:t>
            </a:r>
            <a:r>
              <a:rPr sz="3800" spc="-110" dirty="0">
                <a:highlight>
                  <a:srgbClr val="FFFF00"/>
                </a:highlight>
                <a:latin typeface="Cambria"/>
                <a:cs typeface="Cambria"/>
              </a:rPr>
              <a:t> </a:t>
            </a:r>
            <a:r>
              <a:rPr sz="3800" spc="-65" dirty="0">
                <a:highlight>
                  <a:srgbClr val="FFFF00"/>
                </a:highlight>
                <a:latin typeface="Cambria"/>
                <a:cs typeface="Cambria"/>
              </a:rPr>
              <a:t>,</a:t>
            </a:r>
            <a:r>
              <a:rPr sz="3800" spc="-110" dirty="0">
                <a:highlight>
                  <a:srgbClr val="FFFF00"/>
                </a:highlight>
                <a:latin typeface="Cambria"/>
                <a:cs typeface="Cambria"/>
              </a:rPr>
              <a:t> </a:t>
            </a:r>
            <a:r>
              <a:rPr sz="3800" spc="-105" dirty="0">
                <a:highlight>
                  <a:srgbClr val="FFFF00"/>
                </a:highlight>
                <a:latin typeface="Cambria"/>
                <a:cs typeface="Cambria"/>
              </a:rPr>
              <a:t>paste</a:t>
            </a:r>
            <a:r>
              <a:rPr sz="3800" spc="-110" dirty="0">
                <a:highlight>
                  <a:srgbClr val="FFFF00"/>
                </a:highlight>
                <a:latin typeface="Cambria"/>
                <a:cs typeface="Cambria"/>
              </a:rPr>
              <a:t> </a:t>
            </a:r>
            <a:r>
              <a:rPr sz="3800" spc="-70" dirty="0">
                <a:highlight>
                  <a:srgbClr val="FFFF00"/>
                </a:highlight>
                <a:latin typeface="Cambria"/>
                <a:cs typeface="Cambria"/>
              </a:rPr>
              <a:t>the</a:t>
            </a:r>
            <a:r>
              <a:rPr sz="3800" spc="-110" dirty="0">
                <a:highlight>
                  <a:srgbClr val="FFFF00"/>
                </a:highlight>
                <a:latin typeface="Cambria"/>
                <a:cs typeface="Cambria"/>
              </a:rPr>
              <a:t> </a:t>
            </a:r>
            <a:r>
              <a:rPr sz="3800" spc="-15" dirty="0">
                <a:highlight>
                  <a:srgbClr val="FFFF00"/>
                </a:highlight>
                <a:latin typeface="Cambria"/>
                <a:cs typeface="Cambria"/>
              </a:rPr>
              <a:t>publlic</a:t>
            </a:r>
            <a:r>
              <a:rPr sz="3800" spc="-110" dirty="0">
                <a:highlight>
                  <a:srgbClr val="FFFF00"/>
                </a:highlight>
                <a:latin typeface="Cambria"/>
                <a:cs typeface="Cambria"/>
              </a:rPr>
              <a:t> </a:t>
            </a:r>
            <a:r>
              <a:rPr sz="3800" spc="-30" dirty="0">
                <a:highlight>
                  <a:srgbClr val="FFFF00"/>
                </a:highlight>
                <a:latin typeface="Cambria"/>
                <a:cs typeface="Cambria"/>
              </a:rPr>
              <a:t>ip</a:t>
            </a:r>
            <a:r>
              <a:rPr sz="3800" spc="-110" dirty="0">
                <a:highlight>
                  <a:srgbClr val="FFFF00"/>
                </a:highlight>
                <a:latin typeface="Cambria"/>
                <a:cs typeface="Cambria"/>
              </a:rPr>
              <a:t> </a:t>
            </a:r>
            <a:r>
              <a:rPr sz="3800" spc="-70" dirty="0">
                <a:highlight>
                  <a:srgbClr val="FFFF00"/>
                </a:highlight>
                <a:latin typeface="Cambria"/>
                <a:cs typeface="Cambria"/>
              </a:rPr>
              <a:t>on</a:t>
            </a:r>
            <a:r>
              <a:rPr sz="3800" spc="-110" dirty="0">
                <a:highlight>
                  <a:srgbClr val="FFFF00"/>
                </a:highlight>
                <a:latin typeface="Cambria"/>
                <a:cs typeface="Cambria"/>
              </a:rPr>
              <a:t> </a:t>
            </a:r>
            <a:r>
              <a:rPr sz="3800" spc="-160" dirty="0">
                <a:highlight>
                  <a:srgbClr val="FFFF00"/>
                </a:highlight>
                <a:latin typeface="Cambria"/>
                <a:cs typeface="Cambria"/>
              </a:rPr>
              <a:t>browser</a:t>
            </a:r>
            <a:r>
              <a:rPr sz="3800" spc="-110" dirty="0">
                <a:highlight>
                  <a:srgbClr val="FFFF00"/>
                </a:highlight>
                <a:latin typeface="Cambria"/>
                <a:cs typeface="Cambria"/>
              </a:rPr>
              <a:t> </a:t>
            </a:r>
            <a:r>
              <a:rPr sz="3800" spc="-100" dirty="0">
                <a:highlight>
                  <a:srgbClr val="FFFF00"/>
                </a:highlight>
                <a:latin typeface="Cambria"/>
                <a:cs typeface="Cambria"/>
              </a:rPr>
              <a:t>to</a:t>
            </a:r>
            <a:r>
              <a:rPr sz="3800" spc="-110" dirty="0">
                <a:highlight>
                  <a:srgbClr val="FFFF00"/>
                </a:highlight>
                <a:latin typeface="Cambria"/>
                <a:cs typeface="Cambria"/>
              </a:rPr>
              <a:t> </a:t>
            </a:r>
            <a:r>
              <a:rPr sz="3800" spc="-145" dirty="0">
                <a:highlight>
                  <a:srgbClr val="FFFF00"/>
                </a:highlight>
                <a:latin typeface="Cambria"/>
                <a:cs typeface="Cambria"/>
              </a:rPr>
              <a:t>see</a:t>
            </a:r>
            <a:r>
              <a:rPr sz="3800" spc="-110" dirty="0">
                <a:highlight>
                  <a:srgbClr val="FFFF00"/>
                </a:highlight>
                <a:latin typeface="Cambria"/>
                <a:cs typeface="Cambria"/>
              </a:rPr>
              <a:t> </a:t>
            </a:r>
            <a:r>
              <a:rPr sz="3800" spc="-70" dirty="0">
                <a:highlight>
                  <a:srgbClr val="FFFF00"/>
                </a:highlight>
                <a:latin typeface="Cambria"/>
                <a:cs typeface="Cambria"/>
              </a:rPr>
              <a:t>the </a:t>
            </a:r>
            <a:r>
              <a:rPr sz="3800" spc="-819" dirty="0">
                <a:highlight>
                  <a:srgbClr val="FFFF00"/>
                </a:highlight>
                <a:latin typeface="Cambria"/>
                <a:cs typeface="Cambria"/>
              </a:rPr>
              <a:t> </a:t>
            </a:r>
            <a:r>
              <a:rPr sz="3800" spc="-60" dirty="0">
                <a:highlight>
                  <a:srgbClr val="FFFF00"/>
                </a:highlight>
                <a:latin typeface="Cambria"/>
                <a:cs typeface="Cambria"/>
              </a:rPr>
              <a:t>output</a:t>
            </a:r>
            <a:r>
              <a:rPr sz="3800" spc="-60" dirty="0">
                <a:latin typeface="Cambria"/>
                <a:cs typeface="Cambria"/>
              </a:rPr>
              <a:t>.</a:t>
            </a:r>
            <a:endParaRPr sz="3800" dirty="0">
              <a:latin typeface="Cambria"/>
              <a:cs typeface="Cambria"/>
            </a:endParaRPr>
          </a:p>
        </p:txBody>
      </p:sp>
      <p:pic>
        <p:nvPicPr>
          <p:cNvPr id="8" name="Picture 7">
            <a:extLst>
              <a:ext uri="{FF2B5EF4-FFF2-40B4-BE49-F238E27FC236}">
                <a16:creationId xmlns:a16="http://schemas.microsoft.com/office/drawing/2014/main" id="{C2E4BC78-EF2B-6F1D-6225-BEEE7BFA1C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638300"/>
            <a:ext cx="17145001" cy="788731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953792"/>
            <a:ext cx="18288000" cy="7327900"/>
            <a:chOff x="0" y="2953792"/>
            <a:chExt cx="18288000" cy="7327900"/>
          </a:xfrm>
        </p:grpSpPr>
        <p:sp>
          <p:nvSpPr>
            <p:cNvPr id="3" name="object 3"/>
            <p:cNvSpPr/>
            <p:nvPr/>
          </p:nvSpPr>
          <p:spPr>
            <a:xfrm>
              <a:off x="0" y="2953803"/>
              <a:ext cx="9177655" cy="7327900"/>
            </a:xfrm>
            <a:custGeom>
              <a:avLst/>
              <a:gdLst/>
              <a:ahLst/>
              <a:cxnLst/>
              <a:rect l="l" t="t" r="r" b="b"/>
              <a:pathLst>
                <a:path w="9177655" h="7327900">
                  <a:moveTo>
                    <a:pt x="9177325" y="25400"/>
                  </a:moveTo>
                  <a:lnTo>
                    <a:pt x="9176118" y="25400"/>
                  </a:lnTo>
                  <a:lnTo>
                    <a:pt x="9176118" y="12700"/>
                  </a:lnTo>
                  <a:lnTo>
                    <a:pt x="9171635" y="12700"/>
                  </a:lnTo>
                  <a:lnTo>
                    <a:pt x="9171635" y="0"/>
                  </a:lnTo>
                  <a:lnTo>
                    <a:pt x="9115971" y="0"/>
                  </a:lnTo>
                  <a:lnTo>
                    <a:pt x="9115971" y="50800"/>
                  </a:lnTo>
                  <a:lnTo>
                    <a:pt x="9115971" y="927100"/>
                  </a:lnTo>
                  <a:lnTo>
                    <a:pt x="9115971" y="5575300"/>
                  </a:lnTo>
                  <a:lnTo>
                    <a:pt x="7318121" y="5575300"/>
                  </a:lnTo>
                  <a:lnTo>
                    <a:pt x="7318121" y="4699000"/>
                  </a:lnTo>
                  <a:lnTo>
                    <a:pt x="9115971" y="4699000"/>
                  </a:lnTo>
                  <a:lnTo>
                    <a:pt x="9115971" y="4635500"/>
                  </a:lnTo>
                  <a:lnTo>
                    <a:pt x="8247735" y="4635500"/>
                  </a:lnTo>
                  <a:lnTo>
                    <a:pt x="8247735" y="3771900"/>
                  </a:lnTo>
                  <a:lnTo>
                    <a:pt x="9115971" y="3771900"/>
                  </a:lnTo>
                  <a:lnTo>
                    <a:pt x="9115971" y="3708400"/>
                  </a:lnTo>
                  <a:lnTo>
                    <a:pt x="8247735" y="3708400"/>
                  </a:lnTo>
                  <a:lnTo>
                    <a:pt x="8247735" y="2844800"/>
                  </a:lnTo>
                  <a:lnTo>
                    <a:pt x="9115971" y="2844800"/>
                  </a:lnTo>
                  <a:lnTo>
                    <a:pt x="9115971" y="2781300"/>
                  </a:lnTo>
                  <a:lnTo>
                    <a:pt x="8247735" y="2781300"/>
                  </a:lnTo>
                  <a:lnTo>
                    <a:pt x="8247735" y="1917700"/>
                  </a:lnTo>
                  <a:lnTo>
                    <a:pt x="9115971" y="1917700"/>
                  </a:lnTo>
                  <a:lnTo>
                    <a:pt x="9115971" y="1854200"/>
                  </a:lnTo>
                  <a:lnTo>
                    <a:pt x="8247735" y="1854200"/>
                  </a:lnTo>
                  <a:lnTo>
                    <a:pt x="8247735" y="990600"/>
                  </a:lnTo>
                  <a:lnTo>
                    <a:pt x="9115971" y="990600"/>
                  </a:lnTo>
                  <a:lnTo>
                    <a:pt x="9115971" y="927100"/>
                  </a:lnTo>
                  <a:lnTo>
                    <a:pt x="8247735" y="927100"/>
                  </a:lnTo>
                  <a:lnTo>
                    <a:pt x="8247735" y="50800"/>
                  </a:lnTo>
                  <a:lnTo>
                    <a:pt x="9115971" y="50800"/>
                  </a:lnTo>
                  <a:lnTo>
                    <a:pt x="9115971" y="0"/>
                  </a:lnTo>
                  <a:lnTo>
                    <a:pt x="8186382" y="0"/>
                  </a:lnTo>
                  <a:lnTo>
                    <a:pt x="8186382" y="50800"/>
                  </a:lnTo>
                  <a:lnTo>
                    <a:pt x="8186382" y="927100"/>
                  </a:lnTo>
                  <a:lnTo>
                    <a:pt x="8186382" y="4635500"/>
                  </a:lnTo>
                  <a:lnTo>
                    <a:pt x="7318121" y="4635500"/>
                  </a:lnTo>
                  <a:lnTo>
                    <a:pt x="7318121" y="3771900"/>
                  </a:lnTo>
                  <a:lnTo>
                    <a:pt x="8186382" y="3771900"/>
                  </a:lnTo>
                  <a:lnTo>
                    <a:pt x="8186382" y="3708400"/>
                  </a:lnTo>
                  <a:lnTo>
                    <a:pt x="7318121" y="3708400"/>
                  </a:lnTo>
                  <a:lnTo>
                    <a:pt x="7318121" y="2844800"/>
                  </a:lnTo>
                  <a:lnTo>
                    <a:pt x="8186382" y="2844800"/>
                  </a:lnTo>
                  <a:lnTo>
                    <a:pt x="8186382" y="2781300"/>
                  </a:lnTo>
                  <a:lnTo>
                    <a:pt x="7318121" y="2781300"/>
                  </a:lnTo>
                  <a:lnTo>
                    <a:pt x="7318121" y="1917700"/>
                  </a:lnTo>
                  <a:lnTo>
                    <a:pt x="8186382" y="1917700"/>
                  </a:lnTo>
                  <a:lnTo>
                    <a:pt x="8186382" y="1854200"/>
                  </a:lnTo>
                  <a:lnTo>
                    <a:pt x="7318121" y="1854200"/>
                  </a:lnTo>
                  <a:lnTo>
                    <a:pt x="7318121" y="990600"/>
                  </a:lnTo>
                  <a:lnTo>
                    <a:pt x="8186382" y="990600"/>
                  </a:lnTo>
                  <a:lnTo>
                    <a:pt x="8186382" y="927100"/>
                  </a:lnTo>
                  <a:lnTo>
                    <a:pt x="7318121" y="927100"/>
                  </a:lnTo>
                  <a:lnTo>
                    <a:pt x="7318121" y="50800"/>
                  </a:lnTo>
                  <a:lnTo>
                    <a:pt x="8186382" y="50800"/>
                  </a:lnTo>
                  <a:lnTo>
                    <a:pt x="8186382" y="0"/>
                  </a:lnTo>
                  <a:lnTo>
                    <a:pt x="7256767" y="0"/>
                  </a:lnTo>
                  <a:lnTo>
                    <a:pt x="7256767" y="50800"/>
                  </a:lnTo>
                  <a:lnTo>
                    <a:pt x="7256767" y="927100"/>
                  </a:lnTo>
                  <a:lnTo>
                    <a:pt x="7256767" y="5575300"/>
                  </a:lnTo>
                  <a:lnTo>
                    <a:pt x="6388532" y="5575300"/>
                  </a:lnTo>
                  <a:lnTo>
                    <a:pt x="6388532" y="4699000"/>
                  </a:lnTo>
                  <a:lnTo>
                    <a:pt x="7256767" y="4699000"/>
                  </a:lnTo>
                  <a:lnTo>
                    <a:pt x="7256767" y="4635500"/>
                  </a:lnTo>
                  <a:lnTo>
                    <a:pt x="6388532" y="4635500"/>
                  </a:lnTo>
                  <a:lnTo>
                    <a:pt x="6388532" y="3771900"/>
                  </a:lnTo>
                  <a:lnTo>
                    <a:pt x="7256767" y="3771900"/>
                  </a:lnTo>
                  <a:lnTo>
                    <a:pt x="7256767" y="3708400"/>
                  </a:lnTo>
                  <a:lnTo>
                    <a:pt x="6388532" y="3708400"/>
                  </a:lnTo>
                  <a:lnTo>
                    <a:pt x="6388532" y="2844800"/>
                  </a:lnTo>
                  <a:lnTo>
                    <a:pt x="7256767" y="2844800"/>
                  </a:lnTo>
                  <a:lnTo>
                    <a:pt x="7256767" y="2781300"/>
                  </a:lnTo>
                  <a:lnTo>
                    <a:pt x="6388532" y="2781300"/>
                  </a:lnTo>
                  <a:lnTo>
                    <a:pt x="6388532" y="1917700"/>
                  </a:lnTo>
                  <a:lnTo>
                    <a:pt x="7256767" y="1917700"/>
                  </a:lnTo>
                  <a:lnTo>
                    <a:pt x="7256767" y="1854200"/>
                  </a:lnTo>
                  <a:lnTo>
                    <a:pt x="6388532" y="1854200"/>
                  </a:lnTo>
                  <a:lnTo>
                    <a:pt x="6388532" y="990600"/>
                  </a:lnTo>
                  <a:lnTo>
                    <a:pt x="7256767" y="990600"/>
                  </a:lnTo>
                  <a:lnTo>
                    <a:pt x="7256767" y="927100"/>
                  </a:lnTo>
                  <a:lnTo>
                    <a:pt x="6388532" y="927100"/>
                  </a:lnTo>
                  <a:lnTo>
                    <a:pt x="6388532" y="50800"/>
                  </a:lnTo>
                  <a:lnTo>
                    <a:pt x="7256767" y="50800"/>
                  </a:lnTo>
                  <a:lnTo>
                    <a:pt x="7256767" y="0"/>
                  </a:lnTo>
                  <a:lnTo>
                    <a:pt x="6327178" y="0"/>
                  </a:lnTo>
                  <a:lnTo>
                    <a:pt x="6327178" y="50800"/>
                  </a:lnTo>
                  <a:lnTo>
                    <a:pt x="6327178" y="927100"/>
                  </a:lnTo>
                  <a:lnTo>
                    <a:pt x="6327178" y="5575300"/>
                  </a:lnTo>
                  <a:lnTo>
                    <a:pt x="5458917" y="5575300"/>
                  </a:lnTo>
                  <a:lnTo>
                    <a:pt x="5458917" y="4699000"/>
                  </a:lnTo>
                  <a:lnTo>
                    <a:pt x="6327178" y="4699000"/>
                  </a:lnTo>
                  <a:lnTo>
                    <a:pt x="6327178" y="4635500"/>
                  </a:lnTo>
                  <a:lnTo>
                    <a:pt x="5458917" y="4635500"/>
                  </a:lnTo>
                  <a:lnTo>
                    <a:pt x="5458917" y="3771900"/>
                  </a:lnTo>
                  <a:lnTo>
                    <a:pt x="6327178" y="3771900"/>
                  </a:lnTo>
                  <a:lnTo>
                    <a:pt x="6327178" y="3708400"/>
                  </a:lnTo>
                  <a:lnTo>
                    <a:pt x="5458917" y="3708400"/>
                  </a:lnTo>
                  <a:lnTo>
                    <a:pt x="5458917" y="2844800"/>
                  </a:lnTo>
                  <a:lnTo>
                    <a:pt x="6327178" y="2844800"/>
                  </a:lnTo>
                  <a:lnTo>
                    <a:pt x="6327178" y="2781300"/>
                  </a:lnTo>
                  <a:lnTo>
                    <a:pt x="5458917" y="2781300"/>
                  </a:lnTo>
                  <a:lnTo>
                    <a:pt x="5458917" y="1917700"/>
                  </a:lnTo>
                  <a:lnTo>
                    <a:pt x="6327178" y="1917700"/>
                  </a:lnTo>
                  <a:lnTo>
                    <a:pt x="6327178" y="1854200"/>
                  </a:lnTo>
                  <a:lnTo>
                    <a:pt x="5458917" y="1854200"/>
                  </a:lnTo>
                  <a:lnTo>
                    <a:pt x="5458917" y="990600"/>
                  </a:lnTo>
                  <a:lnTo>
                    <a:pt x="6327178" y="990600"/>
                  </a:lnTo>
                  <a:lnTo>
                    <a:pt x="6327178" y="927100"/>
                  </a:lnTo>
                  <a:lnTo>
                    <a:pt x="5458917" y="927100"/>
                  </a:lnTo>
                  <a:lnTo>
                    <a:pt x="5458917" y="50800"/>
                  </a:lnTo>
                  <a:lnTo>
                    <a:pt x="6327178" y="50800"/>
                  </a:lnTo>
                  <a:lnTo>
                    <a:pt x="6327178" y="0"/>
                  </a:lnTo>
                  <a:lnTo>
                    <a:pt x="5397563" y="0"/>
                  </a:lnTo>
                  <a:lnTo>
                    <a:pt x="5397563" y="50800"/>
                  </a:lnTo>
                  <a:lnTo>
                    <a:pt x="5397563" y="927100"/>
                  </a:lnTo>
                  <a:lnTo>
                    <a:pt x="5397563" y="5575300"/>
                  </a:lnTo>
                  <a:lnTo>
                    <a:pt x="4529328" y="5575300"/>
                  </a:lnTo>
                  <a:lnTo>
                    <a:pt x="4529328" y="4699000"/>
                  </a:lnTo>
                  <a:lnTo>
                    <a:pt x="5397563" y="4699000"/>
                  </a:lnTo>
                  <a:lnTo>
                    <a:pt x="5397563" y="4635500"/>
                  </a:lnTo>
                  <a:lnTo>
                    <a:pt x="4529328" y="4635500"/>
                  </a:lnTo>
                  <a:lnTo>
                    <a:pt x="4529328" y="3771900"/>
                  </a:lnTo>
                  <a:lnTo>
                    <a:pt x="5397563" y="3771900"/>
                  </a:lnTo>
                  <a:lnTo>
                    <a:pt x="5397563" y="3708400"/>
                  </a:lnTo>
                  <a:lnTo>
                    <a:pt x="4529328" y="3708400"/>
                  </a:lnTo>
                  <a:lnTo>
                    <a:pt x="4529328" y="2844800"/>
                  </a:lnTo>
                  <a:lnTo>
                    <a:pt x="5397563" y="2844800"/>
                  </a:lnTo>
                  <a:lnTo>
                    <a:pt x="5397563" y="2781300"/>
                  </a:lnTo>
                  <a:lnTo>
                    <a:pt x="4529328" y="2781300"/>
                  </a:lnTo>
                  <a:lnTo>
                    <a:pt x="4529328" y="1917700"/>
                  </a:lnTo>
                  <a:lnTo>
                    <a:pt x="5397563" y="1917700"/>
                  </a:lnTo>
                  <a:lnTo>
                    <a:pt x="5397563" y="1854200"/>
                  </a:lnTo>
                  <a:lnTo>
                    <a:pt x="4529328" y="1854200"/>
                  </a:lnTo>
                  <a:lnTo>
                    <a:pt x="4529328" y="990600"/>
                  </a:lnTo>
                  <a:lnTo>
                    <a:pt x="5397563" y="990600"/>
                  </a:lnTo>
                  <a:lnTo>
                    <a:pt x="5397563" y="927100"/>
                  </a:lnTo>
                  <a:lnTo>
                    <a:pt x="4529328" y="927100"/>
                  </a:lnTo>
                  <a:lnTo>
                    <a:pt x="4529328" y="50800"/>
                  </a:lnTo>
                  <a:lnTo>
                    <a:pt x="5397563" y="50800"/>
                  </a:lnTo>
                  <a:lnTo>
                    <a:pt x="5397563" y="0"/>
                  </a:lnTo>
                  <a:lnTo>
                    <a:pt x="4467974" y="0"/>
                  </a:lnTo>
                  <a:lnTo>
                    <a:pt x="4467974" y="50800"/>
                  </a:lnTo>
                  <a:lnTo>
                    <a:pt x="4467974" y="927100"/>
                  </a:lnTo>
                  <a:lnTo>
                    <a:pt x="4467974" y="5575300"/>
                  </a:lnTo>
                  <a:lnTo>
                    <a:pt x="3599713" y="5575300"/>
                  </a:lnTo>
                  <a:lnTo>
                    <a:pt x="3599713" y="4699000"/>
                  </a:lnTo>
                  <a:lnTo>
                    <a:pt x="4467974" y="4699000"/>
                  </a:lnTo>
                  <a:lnTo>
                    <a:pt x="4467974" y="4635500"/>
                  </a:lnTo>
                  <a:lnTo>
                    <a:pt x="3599713" y="4635500"/>
                  </a:lnTo>
                  <a:lnTo>
                    <a:pt x="3599713" y="3771900"/>
                  </a:lnTo>
                  <a:lnTo>
                    <a:pt x="4467974" y="3771900"/>
                  </a:lnTo>
                  <a:lnTo>
                    <a:pt x="4467974" y="3708400"/>
                  </a:lnTo>
                  <a:lnTo>
                    <a:pt x="3599713" y="3708400"/>
                  </a:lnTo>
                  <a:lnTo>
                    <a:pt x="3599713" y="2844800"/>
                  </a:lnTo>
                  <a:lnTo>
                    <a:pt x="4467974" y="2844800"/>
                  </a:lnTo>
                  <a:lnTo>
                    <a:pt x="4467974" y="2781300"/>
                  </a:lnTo>
                  <a:lnTo>
                    <a:pt x="3599713" y="2781300"/>
                  </a:lnTo>
                  <a:lnTo>
                    <a:pt x="3599713" y="1917700"/>
                  </a:lnTo>
                  <a:lnTo>
                    <a:pt x="4467974" y="1917700"/>
                  </a:lnTo>
                  <a:lnTo>
                    <a:pt x="4467974" y="1854200"/>
                  </a:lnTo>
                  <a:lnTo>
                    <a:pt x="3599713" y="1854200"/>
                  </a:lnTo>
                  <a:lnTo>
                    <a:pt x="3599713" y="990600"/>
                  </a:lnTo>
                  <a:lnTo>
                    <a:pt x="4467974" y="990600"/>
                  </a:lnTo>
                  <a:lnTo>
                    <a:pt x="4467974" y="927100"/>
                  </a:lnTo>
                  <a:lnTo>
                    <a:pt x="3599713" y="927100"/>
                  </a:lnTo>
                  <a:lnTo>
                    <a:pt x="3599713" y="50800"/>
                  </a:lnTo>
                  <a:lnTo>
                    <a:pt x="4467974" y="50800"/>
                  </a:lnTo>
                  <a:lnTo>
                    <a:pt x="4467974" y="0"/>
                  </a:lnTo>
                  <a:lnTo>
                    <a:pt x="3538359" y="0"/>
                  </a:lnTo>
                  <a:lnTo>
                    <a:pt x="3538359" y="50800"/>
                  </a:lnTo>
                  <a:lnTo>
                    <a:pt x="3538359" y="927100"/>
                  </a:lnTo>
                  <a:lnTo>
                    <a:pt x="3538359" y="5575300"/>
                  </a:lnTo>
                  <a:lnTo>
                    <a:pt x="2670098" y="5575300"/>
                  </a:lnTo>
                  <a:lnTo>
                    <a:pt x="2670098" y="4699000"/>
                  </a:lnTo>
                  <a:lnTo>
                    <a:pt x="3538359" y="4699000"/>
                  </a:lnTo>
                  <a:lnTo>
                    <a:pt x="3538359" y="4635500"/>
                  </a:lnTo>
                  <a:lnTo>
                    <a:pt x="2670098" y="4635500"/>
                  </a:lnTo>
                  <a:lnTo>
                    <a:pt x="2670098" y="3771900"/>
                  </a:lnTo>
                  <a:lnTo>
                    <a:pt x="3538359" y="3771900"/>
                  </a:lnTo>
                  <a:lnTo>
                    <a:pt x="3538359" y="3708400"/>
                  </a:lnTo>
                  <a:lnTo>
                    <a:pt x="2670098" y="3708400"/>
                  </a:lnTo>
                  <a:lnTo>
                    <a:pt x="2670098" y="2844800"/>
                  </a:lnTo>
                  <a:lnTo>
                    <a:pt x="3538359" y="2844800"/>
                  </a:lnTo>
                  <a:lnTo>
                    <a:pt x="3538359" y="2781300"/>
                  </a:lnTo>
                  <a:lnTo>
                    <a:pt x="2670098" y="2781300"/>
                  </a:lnTo>
                  <a:lnTo>
                    <a:pt x="2670098" y="1917700"/>
                  </a:lnTo>
                  <a:lnTo>
                    <a:pt x="3538359" y="1917700"/>
                  </a:lnTo>
                  <a:lnTo>
                    <a:pt x="3538359" y="1854200"/>
                  </a:lnTo>
                  <a:lnTo>
                    <a:pt x="2670098" y="1854200"/>
                  </a:lnTo>
                  <a:lnTo>
                    <a:pt x="2670098" y="990600"/>
                  </a:lnTo>
                  <a:lnTo>
                    <a:pt x="3538359" y="990600"/>
                  </a:lnTo>
                  <a:lnTo>
                    <a:pt x="3538359" y="927100"/>
                  </a:lnTo>
                  <a:lnTo>
                    <a:pt x="2670098" y="927100"/>
                  </a:lnTo>
                  <a:lnTo>
                    <a:pt x="2670098" y="50800"/>
                  </a:lnTo>
                  <a:lnTo>
                    <a:pt x="3538359" y="50800"/>
                  </a:lnTo>
                  <a:lnTo>
                    <a:pt x="3538359" y="0"/>
                  </a:lnTo>
                  <a:lnTo>
                    <a:pt x="2608745" y="0"/>
                  </a:lnTo>
                  <a:lnTo>
                    <a:pt x="2608745" y="50800"/>
                  </a:lnTo>
                  <a:lnTo>
                    <a:pt x="2608745" y="927100"/>
                  </a:lnTo>
                  <a:lnTo>
                    <a:pt x="2608745" y="5575300"/>
                  </a:lnTo>
                  <a:lnTo>
                    <a:pt x="1740484" y="5575300"/>
                  </a:lnTo>
                  <a:lnTo>
                    <a:pt x="1740484" y="4699000"/>
                  </a:lnTo>
                  <a:lnTo>
                    <a:pt x="2608745" y="4699000"/>
                  </a:lnTo>
                  <a:lnTo>
                    <a:pt x="2608745" y="4635500"/>
                  </a:lnTo>
                  <a:lnTo>
                    <a:pt x="1740484" y="4635500"/>
                  </a:lnTo>
                  <a:lnTo>
                    <a:pt x="1740484" y="3771900"/>
                  </a:lnTo>
                  <a:lnTo>
                    <a:pt x="2608745" y="3771900"/>
                  </a:lnTo>
                  <a:lnTo>
                    <a:pt x="2608745" y="3708400"/>
                  </a:lnTo>
                  <a:lnTo>
                    <a:pt x="1740484" y="3708400"/>
                  </a:lnTo>
                  <a:lnTo>
                    <a:pt x="1740484" y="2844800"/>
                  </a:lnTo>
                  <a:lnTo>
                    <a:pt x="2608745" y="2844800"/>
                  </a:lnTo>
                  <a:lnTo>
                    <a:pt x="2608745" y="2781300"/>
                  </a:lnTo>
                  <a:lnTo>
                    <a:pt x="1740484" y="2781300"/>
                  </a:lnTo>
                  <a:lnTo>
                    <a:pt x="1740484" y="1917700"/>
                  </a:lnTo>
                  <a:lnTo>
                    <a:pt x="2608745" y="1917700"/>
                  </a:lnTo>
                  <a:lnTo>
                    <a:pt x="2608745" y="1854200"/>
                  </a:lnTo>
                  <a:lnTo>
                    <a:pt x="1740484" y="1854200"/>
                  </a:lnTo>
                  <a:lnTo>
                    <a:pt x="1740484" y="990600"/>
                  </a:lnTo>
                  <a:lnTo>
                    <a:pt x="2608745" y="990600"/>
                  </a:lnTo>
                  <a:lnTo>
                    <a:pt x="2608745" y="927100"/>
                  </a:lnTo>
                  <a:lnTo>
                    <a:pt x="1740484" y="927100"/>
                  </a:lnTo>
                  <a:lnTo>
                    <a:pt x="1740484" y="50800"/>
                  </a:lnTo>
                  <a:lnTo>
                    <a:pt x="2608745" y="50800"/>
                  </a:lnTo>
                  <a:lnTo>
                    <a:pt x="2608745" y="0"/>
                  </a:lnTo>
                  <a:lnTo>
                    <a:pt x="1679155" y="0"/>
                  </a:lnTo>
                  <a:lnTo>
                    <a:pt x="1679155" y="50800"/>
                  </a:lnTo>
                  <a:lnTo>
                    <a:pt x="1679155" y="927100"/>
                  </a:lnTo>
                  <a:lnTo>
                    <a:pt x="1679155" y="5575300"/>
                  </a:lnTo>
                  <a:lnTo>
                    <a:pt x="810895" y="5575300"/>
                  </a:lnTo>
                  <a:lnTo>
                    <a:pt x="810895" y="4699000"/>
                  </a:lnTo>
                  <a:lnTo>
                    <a:pt x="1679155" y="4699000"/>
                  </a:lnTo>
                  <a:lnTo>
                    <a:pt x="1679155" y="4635500"/>
                  </a:lnTo>
                  <a:lnTo>
                    <a:pt x="810895" y="4635500"/>
                  </a:lnTo>
                  <a:lnTo>
                    <a:pt x="810895" y="3771900"/>
                  </a:lnTo>
                  <a:lnTo>
                    <a:pt x="1679155" y="3771900"/>
                  </a:lnTo>
                  <a:lnTo>
                    <a:pt x="1679155" y="3708400"/>
                  </a:lnTo>
                  <a:lnTo>
                    <a:pt x="810895" y="3708400"/>
                  </a:lnTo>
                  <a:lnTo>
                    <a:pt x="810895" y="2844800"/>
                  </a:lnTo>
                  <a:lnTo>
                    <a:pt x="1679155" y="2844800"/>
                  </a:lnTo>
                  <a:lnTo>
                    <a:pt x="1679155" y="2781300"/>
                  </a:lnTo>
                  <a:lnTo>
                    <a:pt x="810895" y="2781300"/>
                  </a:lnTo>
                  <a:lnTo>
                    <a:pt x="810895" y="1917700"/>
                  </a:lnTo>
                  <a:lnTo>
                    <a:pt x="1679155" y="1917700"/>
                  </a:lnTo>
                  <a:lnTo>
                    <a:pt x="1679155" y="1854200"/>
                  </a:lnTo>
                  <a:lnTo>
                    <a:pt x="810895" y="1854200"/>
                  </a:lnTo>
                  <a:lnTo>
                    <a:pt x="810895" y="990600"/>
                  </a:lnTo>
                  <a:lnTo>
                    <a:pt x="1679155" y="990600"/>
                  </a:lnTo>
                  <a:lnTo>
                    <a:pt x="1679155" y="927100"/>
                  </a:lnTo>
                  <a:lnTo>
                    <a:pt x="810895" y="927100"/>
                  </a:lnTo>
                  <a:lnTo>
                    <a:pt x="810895" y="50800"/>
                  </a:lnTo>
                  <a:lnTo>
                    <a:pt x="1679155" y="50800"/>
                  </a:lnTo>
                  <a:lnTo>
                    <a:pt x="1679155" y="0"/>
                  </a:lnTo>
                  <a:lnTo>
                    <a:pt x="0" y="0"/>
                  </a:lnTo>
                  <a:lnTo>
                    <a:pt x="0" y="12700"/>
                  </a:lnTo>
                  <a:lnTo>
                    <a:pt x="0" y="25400"/>
                  </a:lnTo>
                  <a:lnTo>
                    <a:pt x="0" y="50800"/>
                  </a:lnTo>
                  <a:lnTo>
                    <a:pt x="749554" y="50800"/>
                  </a:lnTo>
                  <a:lnTo>
                    <a:pt x="749554" y="927100"/>
                  </a:lnTo>
                  <a:lnTo>
                    <a:pt x="0" y="927100"/>
                  </a:lnTo>
                  <a:lnTo>
                    <a:pt x="0" y="990600"/>
                  </a:lnTo>
                  <a:lnTo>
                    <a:pt x="749541" y="990600"/>
                  </a:lnTo>
                  <a:lnTo>
                    <a:pt x="749541" y="1854200"/>
                  </a:lnTo>
                  <a:lnTo>
                    <a:pt x="0" y="1854200"/>
                  </a:lnTo>
                  <a:lnTo>
                    <a:pt x="0" y="1917700"/>
                  </a:lnTo>
                  <a:lnTo>
                    <a:pt x="749554" y="1917700"/>
                  </a:lnTo>
                  <a:lnTo>
                    <a:pt x="749554" y="2781300"/>
                  </a:lnTo>
                  <a:lnTo>
                    <a:pt x="0" y="2781300"/>
                  </a:lnTo>
                  <a:lnTo>
                    <a:pt x="0" y="2844800"/>
                  </a:lnTo>
                  <a:lnTo>
                    <a:pt x="749554" y="2844800"/>
                  </a:lnTo>
                  <a:lnTo>
                    <a:pt x="749554" y="3708400"/>
                  </a:lnTo>
                  <a:lnTo>
                    <a:pt x="0" y="3708400"/>
                  </a:lnTo>
                  <a:lnTo>
                    <a:pt x="0" y="3771900"/>
                  </a:lnTo>
                  <a:lnTo>
                    <a:pt x="749541" y="3771900"/>
                  </a:lnTo>
                  <a:lnTo>
                    <a:pt x="749541" y="4635500"/>
                  </a:lnTo>
                  <a:lnTo>
                    <a:pt x="0" y="4635500"/>
                  </a:lnTo>
                  <a:lnTo>
                    <a:pt x="0" y="4699000"/>
                  </a:lnTo>
                  <a:lnTo>
                    <a:pt x="749541" y="4699000"/>
                  </a:lnTo>
                  <a:lnTo>
                    <a:pt x="749541" y="5575300"/>
                  </a:lnTo>
                  <a:lnTo>
                    <a:pt x="0" y="5575300"/>
                  </a:lnTo>
                  <a:lnTo>
                    <a:pt x="0" y="5638800"/>
                  </a:lnTo>
                  <a:lnTo>
                    <a:pt x="9115971" y="5638800"/>
                  </a:lnTo>
                  <a:lnTo>
                    <a:pt x="9115971" y="6502400"/>
                  </a:lnTo>
                  <a:lnTo>
                    <a:pt x="0" y="6502400"/>
                  </a:lnTo>
                  <a:lnTo>
                    <a:pt x="0" y="6565900"/>
                  </a:lnTo>
                  <a:lnTo>
                    <a:pt x="9115971" y="6565900"/>
                  </a:lnTo>
                  <a:lnTo>
                    <a:pt x="9115971" y="7327900"/>
                  </a:lnTo>
                  <a:lnTo>
                    <a:pt x="9177325" y="7327900"/>
                  </a:lnTo>
                  <a:lnTo>
                    <a:pt x="9177325" y="6565900"/>
                  </a:lnTo>
                  <a:lnTo>
                    <a:pt x="9177325" y="6502400"/>
                  </a:lnTo>
                  <a:lnTo>
                    <a:pt x="9177325" y="50800"/>
                  </a:lnTo>
                  <a:lnTo>
                    <a:pt x="9177325" y="25400"/>
                  </a:lnTo>
                  <a:close/>
                </a:path>
              </a:pathLst>
            </a:custGeom>
            <a:solidFill>
              <a:srgbClr val="F1F1F1"/>
            </a:solidFill>
          </p:spPr>
          <p:txBody>
            <a:bodyPr wrap="square" lIns="0" tIns="0" rIns="0" bIns="0" rtlCol="0"/>
            <a:lstStyle/>
            <a:p>
              <a:endParaRPr/>
            </a:p>
          </p:txBody>
        </p:sp>
        <p:sp>
          <p:nvSpPr>
            <p:cNvPr id="4" name="object 4"/>
            <p:cNvSpPr/>
            <p:nvPr/>
          </p:nvSpPr>
          <p:spPr>
            <a:xfrm>
              <a:off x="749541" y="2953803"/>
              <a:ext cx="17538700" cy="7327900"/>
            </a:xfrm>
            <a:custGeom>
              <a:avLst/>
              <a:gdLst/>
              <a:ahLst/>
              <a:cxnLst/>
              <a:rect l="l" t="t" r="r" b="b"/>
              <a:pathLst>
                <a:path w="17538700" h="7327900">
                  <a:moveTo>
                    <a:pt x="61353" y="6565900"/>
                  </a:moveTo>
                  <a:lnTo>
                    <a:pt x="0" y="6565900"/>
                  </a:lnTo>
                  <a:lnTo>
                    <a:pt x="0" y="7327900"/>
                  </a:lnTo>
                  <a:lnTo>
                    <a:pt x="61353" y="7327900"/>
                  </a:lnTo>
                  <a:lnTo>
                    <a:pt x="61353" y="6565900"/>
                  </a:lnTo>
                  <a:close/>
                </a:path>
                <a:path w="17538700" h="7327900">
                  <a:moveTo>
                    <a:pt x="61353" y="5638800"/>
                  </a:moveTo>
                  <a:lnTo>
                    <a:pt x="0" y="5638800"/>
                  </a:lnTo>
                  <a:lnTo>
                    <a:pt x="0" y="6502400"/>
                  </a:lnTo>
                  <a:lnTo>
                    <a:pt x="61353" y="6502400"/>
                  </a:lnTo>
                  <a:lnTo>
                    <a:pt x="61353" y="5638800"/>
                  </a:lnTo>
                  <a:close/>
                </a:path>
                <a:path w="17538700" h="7327900">
                  <a:moveTo>
                    <a:pt x="990968" y="6565900"/>
                  </a:moveTo>
                  <a:lnTo>
                    <a:pt x="929614" y="6565900"/>
                  </a:lnTo>
                  <a:lnTo>
                    <a:pt x="929614" y="7327900"/>
                  </a:lnTo>
                  <a:lnTo>
                    <a:pt x="990968" y="7327900"/>
                  </a:lnTo>
                  <a:lnTo>
                    <a:pt x="990968" y="6565900"/>
                  </a:lnTo>
                  <a:close/>
                </a:path>
                <a:path w="17538700" h="7327900">
                  <a:moveTo>
                    <a:pt x="990968" y="5638800"/>
                  </a:moveTo>
                  <a:lnTo>
                    <a:pt x="929614" y="5638800"/>
                  </a:lnTo>
                  <a:lnTo>
                    <a:pt x="929614" y="6502400"/>
                  </a:lnTo>
                  <a:lnTo>
                    <a:pt x="990968" y="6502400"/>
                  </a:lnTo>
                  <a:lnTo>
                    <a:pt x="990968" y="5638800"/>
                  </a:lnTo>
                  <a:close/>
                </a:path>
                <a:path w="17538700" h="7327900">
                  <a:moveTo>
                    <a:pt x="1920557" y="6565900"/>
                  </a:moveTo>
                  <a:lnTo>
                    <a:pt x="1859229" y="6565900"/>
                  </a:lnTo>
                  <a:lnTo>
                    <a:pt x="1859229" y="7327900"/>
                  </a:lnTo>
                  <a:lnTo>
                    <a:pt x="1920557" y="7327900"/>
                  </a:lnTo>
                  <a:lnTo>
                    <a:pt x="1920557" y="6565900"/>
                  </a:lnTo>
                  <a:close/>
                </a:path>
                <a:path w="17538700" h="7327900">
                  <a:moveTo>
                    <a:pt x="1920557" y="5638800"/>
                  </a:moveTo>
                  <a:lnTo>
                    <a:pt x="1859229" y="5638800"/>
                  </a:lnTo>
                  <a:lnTo>
                    <a:pt x="1859229" y="6502400"/>
                  </a:lnTo>
                  <a:lnTo>
                    <a:pt x="1920557" y="6502400"/>
                  </a:lnTo>
                  <a:lnTo>
                    <a:pt x="1920557" y="5638800"/>
                  </a:lnTo>
                  <a:close/>
                </a:path>
                <a:path w="17538700" h="7327900">
                  <a:moveTo>
                    <a:pt x="2850172" y="6565900"/>
                  </a:moveTo>
                  <a:lnTo>
                    <a:pt x="2788818" y="6565900"/>
                  </a:lnTo>
                  <a:lnTo>
                    <a:pt x="2788818" y="7327900"/>
                  </a:lnTo>
                  <a:lnTo>
                    <a:pt x="2850172" y="7327900"/>
                  </a:lnTo>
                  <a:lnTo>
                    <a:pt x="2850172" y="6565900"/>
                  </a:lnTo>
                  <a:close/>
                </a:path>
                <a:path w="17538700" h="7327900">
                  <a:moveTo>
                    <a:pt x="2850172" y="5638800"/>
                  </a:moveTo>
                  <a:lnTo>
                    <a:pt x="2788818" y="5638800"/>
                  </a:lnTo>
                  <a:lnTo>
                    <a:pt x="2788818" y="6502400"/>
                  </a:lnTo>
                  <a:lnTo>
                    <a:pt x="2850172" y="6502400"/>
                  </a:lnTo>
                  <a:lnTo>
                    <a:pt x="2850172" y="5638800"/>
                  </a:lnTo>
                  <a:close/>
                </a:path>
                <a:path w="17538700" h="7327900">
                  <a:moveTo>
                    <a:pt x="3779786" y="6565900"/>
                  </a:moveTo>
                  <a:lnTo>
                    <a:pt x="3718433" y="6565900"/>
                  </a:lnTo>
                  <a:lnTo>
                    <a:pt x="3718433" y="7327900"/>
                  </a:lnTo>
                  <a:lnTo>
                    <a:pt x="3779786" y="7327900"/>
                  </a:lnTo>
                  <a:lnTo>
                    <a:pt x="3779786" y="6565900"/>
                  </a:lnTo>
                  <a:close/>
                </a:path>
                <a:path w="17538700" h="7327900">
                  <a:moveTo>
                    <a:pt x="3779786" y="5638800"/>
                  </a:moveTo>
                  <a:lnTo>
                    <a:pt x="3718433" y="5638800"/>
                  </a:lnTo>
                  <a:lnTo>
                    <a:pt x="3718433" y="6502400"/>
                  </a:lnTo>
                  <a:lnTo>
                    <a:pt x="3779786" y="6502400"/>
                  </a:lnTo>
                  <a:lnTo>
                    <a:pt x="3779786" y="5638800"/>
                  </a:lnTo>
                  <a:close/>
                </a:path>
                <a:path w="17538700" h="7327900">
                  <a:moveTo>
                    <a:pt x="4709376" y="6565900"/>
                  </a:moveTo>
                  <a:lnTo>
                    <a:pt x="4648022" y="6565900"/>
                  </a:lnTo>
                  <a:lnTo>
                    <a:pt x="4648022" y="7327900"/>
                  </a:lnTo>
                  <a:lnTo>
                    <a:pt x="4709376" y="7327900"/>
                  </a:lnTo>
                  <a:lnTo>
                    <a:pt x="4709376" y="6565900"/>
                  </a:lnTo>
                  <a:close/>
                </a:path>
                <a:path w="17538700" h="7327900">
                  <a:moveTo>
                    <a:pt x="4709376" y="5638800"/>
                  </a:moveTo>
                  <a:lnTo>
                    <a:pt x="4648022" y="5638800"/>
                  </a:lnTo>
                  <a:lnTo>
                    <a:pt x="4648022" y="6502400"/>
                  </a:lnTo>
                  <a:lnTo>
                    <a:pt x="4709376" y="6502400"/>
                  </a:lnTo>
                  <a:lnTo>
                    <a:pt x="4709376" y="5638800"/>
                  </a:lnTo>
                  <a:close/>
                </a:path>
                <a:path w="17538700" h="7327900">
                  <a:moveTo>
                    <a:pt x="5638990" y="6565900"/>
                  </a:moveTo>
                  <a:lnTo>
                    <a:pt x="5577637" y="6565900"/>
                  </a:lnTo>
                  <a:lnTo>
                    <a:pt x="5577637" y="7327900"/>
                  </a:lnTo>
                  <a:lnTo>
                    <a:pt x="5638990" y="7327900"/>
                  </a:lnTo>
                  <a:lnTo>
                    <a:pt x="5638990" y="6565900"/>
                  </a:lnTo>
                  <a:close/>
                </a:path>
                <a:path w="17538700" h="7327900">
                  <a:moveTo>
                    <a:pt x="5638990" y="5638800"/>
                  </a:moveTo>
                  <a:lnTo>
                    <a:pt x="5577637" y="5638800"/>
                  </a:lnTo>
                  <a:lnTo>
                    <a:pt x="5577637" y="6502400"/>
                  </a:lnTo>
                  <a:lnTo>
                    <a:pt x="5638990" y="6502400"/>
                  </a:lnTo>
                  <a:lnTo>
                    <a:pt x="5638990" y="5638800"/>
                  </a:lnTo>
                  <a:close/>
                </a:path>
                <a:path w="17538700" h="7327900">
                  <a:moveTo>
                    <a:pt x="6568580" y="6565900"/>
                  </a:moveTo>
                  <a:lnTo>
                    <a:pt x="6507226" y="6565900"/>
                  </a:lnTo>
                  <a:lnTo>
                    <a:pt x="6507226" y="7327900"/>
                  </a:lnTo>
                  <a:lnTo>
                    <a:pt x="6568580" y="7327900"/>
                  </a:lnTo>
                  <a:lnTo>
                    <a:pt x="6568580" y="6565900"/>
                  </a:lnTo>
                  <a:close/>
                </a:path>
                <a:path w="17538700" h="7327900">
                  <a:moveTo>
                    <a:pt x="6568580" y="5638800"/>
                  </a:moveTo>
                  <a:lnTo>
                    <a:pt x="6507226" y="5638800"/>
                  </a:lnTo>
                  <a:lnTo>
                    <a:pt x="6507226" y="6502400"/>
                  </a:lnTo>
                  <a:lnTo>
                    <a:pt x="6568580" y="6502400"/>
                  </a:lnTo>
                  <a:lnTo>
                    <a:pt x="6568580" y="5638800"/>
                  </a:lnTo>
                  <a:close/>
                </a:path>
                <a:path w="17538700" h="7327900">
                  <a:moveTo>
                    <a:pt x="6568580" y="4699000"/>
                  </a:moveTo>
                  <a:lnTo>
                    <a:pt x="6507226" y="4699000"/>
                  </a:lnTo>
                  <a:lnTo>
                    <a:pt x="6507226" y="5575300"/>
                  </a:lnTo>
                  <a:lnTo>
                    <a:pt x="6568580" y="5575300"/>
                  </a:lnTo>
                  <a:lnTo>
                    <a:pt x="6568580" y="4699000"/>
                  </a:lnTo>
                  <a:close/>
                </a:path>
                <a:path w="17538700" h="7327900">
                  <a:moveTo>
                    <a:pt x="7498194" y="6565900"/>
                  </a:moveTo>
                  <a:lnTo>
                    <a:pt x="7436840" y="6565900"/>
                  </a:lnTo>
                  <a:lnTo>
                    <a:pt x="7436840" y="7327900"/>
                  </a:lnTo>
                  <a:lnTo>
                    <a:pt x="7498194" y="7327900"/>
                  </a:lnTo>
                  <a:lnTo>
                    <a:pt x="7498194" y="6565900"/>
                  </a:lnTo>
                  <a:close/>
                </a:path>
                <a:path w="17538700" h="7327900">
                  <a:moveTo>
                    <a:pt x="7498194" y="5638800"/>
                  </a:moveTo>
                  <a:lnTo>
                    <a:pt x="7436840" y="5638800"/>
                  </a:lnTo>
                  <a:lnTo>
                    <a:pt x="7436840" y="6502400"/>
                  </a:lnTo>
                  <a:lnTo>
                    <a:pt x="7498194" y="6502400"/>
                  </a:lnTo>
                  <a:lnTo>
                    <a:pt x="7498194" y="5638800"/>
                  </a:lnTo>
                  <a:close/>
                </a:path>
                <a:path w="17538700" h="7327900">
                  <a:moveTo>
                    <a:pt x="7498194" y="4699000"/>
                  </a:moveTo>
                  <a:lnTo>
                    <a:pt x="7436840" y="4699000"/>
                  </a:lnTo>
                  <a:lnTo>
                    <a:pt x="7436840" y="5575300"/>
                  </a:lnTo>
                  <a:lnTo>
                    <a:pt x="7498194" y="5575300"/>
                  </a:lnTo>
                  <a:lnTo>
                    <a:pt x="7498194" y="4699000"/>
                  </a:lnTo>
                  <a:close/>
                </a:path>
                <a:path w="17538700" h="7327900">
                  <a:moveTo>
                    <a:pt x="17538446" y="0"/>
                  </a:moveTo>
                  <a:lnTo>
                    <a:pt x="16727551" y="0"/>
                  </a:lnTo>
                  <a:lnTo>
                    <a:pt x="16727551" y="50800"/>
                  </a:lnTo>
                  <a:lnTo>
                    <a:pt x="16727551" y="927100"/>
                  </a:lnTo>
                  <a:lnTo>
                    <a:pt x="16727551" y="6502400"/>
                  </a:lnTo>
                  <a:lnTo>
                    <a:pt x="15859316" y="6502400"/>
                  </a:lnTo>
                  <a:lnTo>
                    <a:pt x="15859316" y="5638800"/>
                  </a:lnTo>
                  <a:lnTo>
                    <a:pt x="16727551" y="5638800"/>
                  </a:lnTo>
                  <a:lnTo>
                    <a:pt x="16727551" y="5575300"/>
                  </a:lnTo>
                  <a:lnTo>
                    <a:pt x="15859316" y="5575300"/>
                  </a:lnTo>
                  <a:lnTo>
                    <a:pt x="15859316" y="4699000"/>
                  </a:lnTo>
                  <a:lnTo>
                    <a:pt x="16727551" y="4699000"/>
                  </a:lnTo>
                  <a:lnTo>
                    <a:pt x="16727551" y="4635500"/>
                  </a:lnTo>
                  <a:lnTo>
                    <a:pt x="15859316" y="4635500"/>
                  </a:lnTo>
                  <a:lnTo>
                    <a:pt x="15859316" y="3771900"/>
                  </a:lnTo>
                  <a:lnTo>
                    <a:pt x="16727551" y="3771900"/>
                  </a:lnTo>
                  <a:lnTo>
                    <a:pt x="16727551" y="3708400"/>
                  </a:lnTo>
                  <a:lnTo>
                    <a:pt x="15859316" y="3708400"/>
                  </a:lnTo>
                  <a:lnTo>
                    <a:pt x="15859316" y="2844800"/>
                  </a:lnTo>
                  <a:lnTo>
                    <a:pt x="16727551" y="2844800"/>
                  </a:lnTo>
                  <a:lnTo>
                    <a:pt x="16727551" y="2781300"/>
                  </a:lnTo>
                  <a:lnTo>
                    <a:pt x="15859316" y="2781300"/>
                  </a:lnTo>
                  <a:lnTo>
                    <a:pt x="15859316" y="1917700"/>
                  </a:lnTo>
                  <a:lnTo>
                    <a:pt x="16727551" y="1917700"/>
                  </a:lnTo>
                  <a:lnTo>
                    <a:pt x="16727551" y="1854200"/>
                  </a:lnTo>
                  <a:lnTo>
                    <a:pt x="15859316" y="1854200"/>
                  </a:lnTo>
                  <a:lnTo>
                    <a:pt x="15859316" y="990600"/>
                  </a:lnTo>
                  <a:lnTo>
                    <a:pt x="16727551" y="990600"/>
                  </a:lnTo>
                  <a:lnTo>
                    <a:pt x="16727551" y="927100"/>
                  </a:lnTo>
                  <a:lnTo>
                    <a:pt x="15859316" y="927100"/>
                  </a:lnTo>
                  <a:lnTo>
                    <a:pt x="15859316" y="50800"/>
                  </a:lnTo>
                  <a:lnTo>
                    <a:pt x="16727551" y="50800"/>
                  </a:lnTo>
                  <a:lnTo>
                    <a:pt x="16727551" y="0"/>
                  </a:lnTo>
                  <a:lnTo>
                    <a:pt x="15797962" y="0"/>
                  </a:lnTo>
                  <a:lnTo>
                    <a:pt x="15797962" y="50800"/>
                  </a:lnTo>
                  <a:lnTo>
                    <a:pt x="15797962" y="927100"/>
                  </a:lnTo>
                  <a:lnTo>
                    <a:pt x="15797962" y="6502400"/>
                  </a:lnTo>
                  <a:lnTo>
                    <a:pt x="14929701" y="6502400"/>
                  </a:lnTo>
                  <a:lnTo>
                    <a:pt x="14929701" y="5638800"/>
                  </a:lnTo>
                  <a:lnTo>
                    <a:pt x="15797962" y="5638800"/>
                  </a:lnTo>
                  <a:lnTo>
                    <a:pt x="15797962" y="5575300"/>
                  </a:lnTo>
                  <a:lnTo>
                    <a:pt x="14929701" y="5575300"/>
                  </a:lnTo>
                  <a:lnTo>
                    <a:pt x="14929701" y="4699000"/>
                  </a:lnTo>
                  <a:lnTo>
                    <a:pt x="15797962" y="4699000"/>
                  </a:lnTo>
                  <a:lnTo>
                    <a:pt x="15797962" y="4635500"/>
                  </a:lnTo>
                  <a:lnTo>
                    <a:pt x="14929701" y="4635500"/>
                  </a:lnTo>
                  <a:lnTo>
                    <a:pt x="14929701" y="3771900"/>
                  </a:lnTo>
                  <a:lnTo>
                    <a:pt x="15797962" y="3771900"/>
                  </a:lnTo>
                  <a:lnTo>
                    <a:pt x="15797962" y="3708400"/>
                  </a:lnTo>
                  <a:lnTo>
                    <a:pt x="14929701" y="3708400"/>
                  </a:lnTo>
                  <a:lnTo>
                    <a:pt x="14929701" y="2844800"/>
                  </a:lnTo>
                  <a:lnTo>
                    <a:pt x="15797962" y="2844800"/>
                  </a:lnTo>
                  <a:lnTo>
                    <a:pt x="15797962" y="2781300"/>
                  </a:lnTo>
                  <a:lnTo>
                    <a:pt x="14929701" y="2781300"/>
                  </a:lnTo>
                  <a:lnTo>
                    <a:pt x="14929701" y="1917700"/>
                  </a:lnTo>
                  <a:lnTo>
                    <a:pt x="15797962" y="1917700"/>
                  </a:lnTo>
                  <a:lnTo>
                    <a:pt x="15797962" y="1854200"/>
                  </a:lnTo>
                  <a:lnTo>
                    <a:pt x="14929701" y="1854200"/>
                  </a:lnTo>
                  <a:lnTo>
                    <a:pt x="14929701" y="990600"/>
                  </a:lnTo>
                  <a:lnTo>
                    <a:pt x="15797962" y="990600"/>
                  </a:lnTo>
                  <a:lnTo>
                    <a:pt x="15797962" y="927100"/>
                  </a:lnTo>
                  <a:lnTo>
                    <a:pt x="14929701" y="927100"/>
                  </a:lnTo>
                  <a:lnTo>
                    <a:pt x="14929701" y="50800"/>
                  </a:lnTo>
                  <a:lnTo>
                    <a:pt x="15797962" y="50800"/>
                  </a:lnTo>
                  <a:lnTo>
                    <a:pt x="15797962" y="0"/>
                  </a:lnTo>
                  <a:lnTo>
                    <a:pt x="14868347" y="0"/>
                  </a:lnTo>
                  <a:lnTo>
                    <a:pt x="14868347" y="50800"/>
                  </a:lnTo>
                  <a:lnTo>
                    <a:pt x="14868347" y="927100"/>
                  </a:lnTo>
                  <a:lnTo>
                    <a:pt x="14868347" y="6502400"/>
                  </a:lnTo>
                  <a:lnTo>
                    <a:pt x="14000112" y="6502400"/>
                  </a:lnTo>
                  <a:lnTo>
                    <a:pt x="14000112" y="5638800"/>
                  </a:lnTo>
                  <a:lnTo>
                    <a:pt x="14868347" y="5638800"/>
                  </a:lnTo>
                  <a:lnTo>
                    <a:pt x="14868347" y="5575300"/>
                  </a:lnTo>
                  <a:lnTo>
                    <a:pt x="14000112" y="5575300"/>
                  </a:lnTo>
                  <a:lnTo>
                    <a:pt x="14000112" y="4699000"/>
                  </a:lnTo>
                  <a:lnTo>
                    <a:pt x="14868347" y="4699000"/>
                  </a:lnTo>
                  <a:lnTo>
                    <a:pt x="14868347" y="4635500"/>
                  </a:lnTo>
                  <a:lnTo>
                    <a:pt x="14000112" y="4635500"/>
                  </a:lnTo>
                  <a:lnTo>
                    <a:pt x="14000112" y="3771900"/>
                  </a:lnTo>
                  <a:lnTo>
                    <a:pt x="14868347" y="3771900"/>
                  </a:lnTo>
                  <a:lnTo>
                    <a:pt x="14868347" y="3708400"/>
                  </a:lnTo>
                  <a:lnTo>
                    <a:pt x="14000112" y="3708400"/>
                  </a:lnTo>
                  <a:lnTo>
                    <a:pt x="14000112" y="2844800"/>
                  </a:lnTo>
                  <a:lnTo>
                    <a:pt x="14868347" y="2844800"/>
                  </a:lnTo>
                  <a:lnTo>
                    <a:pt x="14868347" y="2781300"/>
                  </a:lnTo>
                  <a:lnTo>
                    <a:pt x="14000112" y="2781300"/>
                  </a:lnTo>
                  <a:lnTo>
                    <a:pt x="14000112" y="1917700"/>
                  </a:lnTo>
                  <a:lnTo>
                    <a:pt x="14868347" y="1917700"/>
                  </a:lnTo>
                  <a:lnTo>
                    <a:pt x="14868347" y="1854200"/>
                  </a:lnTo>
                  <a:lnTo>
                    <a:pt x="14000112" y="1854200"/>
                  </a:lnTo>
                  <a:lnTo>
                    <a:pt x="14000112" y="990600"/>
                  </a:lnTo>
                  <a:lnTo>
                    <a:pt x="14868347" y="990600"/>
                  </a:lnTo>
                  <a:lnTo>
                    <a:pt x="14868347" y="927100"/>
                  </a:lnTo>
                  <a:lnTo>
                    <a:pt x="14000112" y="927100"/>
                  </a:lnTo>
                  <a:lnTo>
                    <a:pt x="14000112" y="50800"/>
                  </a:lnTo>
                  <a:lnTo>
                    <a:pt x="14868347" y="50800"/>
                  </a:lnTo>
                  <a:lnTo>
                    <a:pt x="14868347" y="0"/>
                  </a:lnTo>
                  <a:lnTo>
                    <a:pt x="13938758" y="0"/>
                  </a:lnTo>
                  <a:lnTo>
                    <a:pt x="13938758" y="50800"/>
                  </a:lnTo>
                  <a:lnTo>
                    <a:pt x="13938758" y="927100"/>
                  </a:lnTo>
                  <a:lnTo>
                    <a:pt x="13938758" y="6502400"/>
                  </a:lnTo>
                  <a:lnTo>
                    <a:pt x="13070497" y="6502400"/>
                  </a:lnTo>
                  <a:lnTo>
                    <a:pt x="13070497" y="5638800"/>
                  </a:lnTo>
                  <a:lnTo>
                    <a:pt x="13938758" y="5638800"/>
                  </a:lnTo>
                  <a:lnTo>
                    <a:pt x="13938758" y="5575300"/>
                  </a:lnTo>
                  <a:lnTo>
                    <a:pt x="13070497" y="5575300"/>
                  </a:lnTo>
                  <a:lnTo>
                    <a:pt x="13070497" y="4699000"/>
                  </a:lnTo>
                  <a:lnTo>
                    <a:pt x="13938758" y="4699000"/>
                  </a:lnTo>
                  <a:lnTo>
                    <a:pt x="13938758" y="4635500"/>
                  </a:lnTo>
                  <a:lnTo>
                    <a:pt x="13070497" y="4635500"/>
                  </a:lnTo>
                  <a:lnTo>
                    <a:pt x="13070497" y="3771900"/>
                  </a:lnTo>
                  <a:lnTo>
                    <a:pt x="13938758" y="3771900"/>
                  </a:lnTo>
                  <a:lnTo>
                    <a:pt x="13938758" y="3708400"/>
                  </a:lnTo>
                  <a:lnTo>
                    <a:pt x="13070497" y="3708400"/>
                  </a:lnTo>
                  <a:lnTo>
                    <a:pt x="13070497" y="2844800"/>
                  </a:lnTo>
                  <a:lnTo>
                    <a:pt x="13938758" y="2844800"/>
                  </a:lnTo>
                  <a:lnTo>
                    <a:pt x="13938758" y="2781300"/>
                  </a:lnTo>
                  <a:lnTo>
                    <a:pt x="13070497" y="2781300"/>
                  </a:lnTo>
                  <a:lnTo>
                    <a:pt x="13070497" y="1917700"/>
                  </a:lnTo>
                  <a:lnTo>
                    <a:pt x="13938758" y="1917700"/>
                  </a:lnTo>
                  <a:lnTo>
                    <a:pt x="13938758" y="1854200"/>
                  </a:lnTo>
                  <a:lnTo>
                    <a:pt x="13070497" y="1854200"/>
                  </a:lnTo>
                  <a:lnTo>
                    <a:pt x="13070497" y="990600"/>
                  </a:lnTo>
                  <a:lnTo>
                    <a:pt x="13938758" y="990600"/>
                  </a:lnTo>
                  <a:lnTo>
                    <a:pt x="13938758" y="927100"/>
                  </a:lnTo>
                  <a:lnTo>
                    <a:pt x="13070497" y="927100"/>
                  </a:lnTo>
                  <a:lnTo>
                    <a:pt x="13070497" y="50800"/>
                  </a:lnTo>
                  <a:lnTo>
                    <a:pt x="13938758" y="50800"/>
                  </a:lnTo>
                  <a:lnTo>
                    <a:pt x="13938758" y="0"/>
                  </a:lnTo>
                  <a:lnTo>
                    <a:pt x="13009144" y="0"/>
                  </a:lnTo>
                  <a:lnTo>
                    <a:pt x="13009144" y="50800"/>
                  </a:lnTo>
                  <a:lnTo>
                    <a:pt x="13009144" y="927100"/>
                  </a:lnTo>
                  <a:lnTo>
                    <a:pt x="13009144" y="6502400"/>
                  </a:lnTo>
                  <a:lnTo>
                    <a:pt x="12140883" y="6502400"/>
                  </a:lnTo>
                  <a:lnTo>
                    <a:pt x="12140883" y="5638800"/>
                  </a:lnTo>
                  <a:lnTo>
                    <a:pt x="13009144" y="5638800"/>
                  </a:lnTo>
                  <a:lnTo>
                    <a:pt x="13009144" y="5575300"/>
                  </a:lnTo>
                  <a:lnTo>
                    <a:pt x="12140883" y="5575300"/>
                  </a:lnTo>
                  <a:lnTo>
                    <a:pt x="12140883" y="4699000"/>
                  </a:lnTo>
                  <a:lnTo>
                    <a:pt x="13009144" y="4699000"/>
                  </a:lnTo>
                  <a:lnTo>
                    <a:pt x="13009144" y="4635500"/>
                  </a:lnTo>
                  <a:lnTo>
                    <a:pt x="12140883" y="4635500"/>
                  </a:lnTo>
                  <a:lnTo>
                    <a:pt x="12140883" y="3771900"/>
                  </a:lnTo>
                  <a:lnTo>
                    <a:pt x="13009144" y="3771900"/>
                  </a:lnTo>
                  <a:lnTo>
                    <a:pt x="13009144" y="3708400"/>
                  </a:lnTo>
                  <a:lnTo>
                    <a:pt x="12140883" y="3708400"/>
                  </a:lnTo>
                  <a:lnTo>
                    <a:pt x="12140883" y="2844800"/>
                  </a:lnTo>
                  <a:lnTo>
                    <a:pt x="13009144" y="2844800"/>
                  </a:lnTo>
                  <a:lnTo>
                    <a:pt x="13009144" y="2781300"/>
                  </a:lnTo>
                  <a:lnTo>
                    <a:pt x="12140883" y="2781300"/>
                  </a:lnTo>
                  <a:lnTo>
                    <a:pt x="12140883" y="1917700"/>
                  </a:lnTo>
                  <a:lnTo>
                    <a:pt x="13009144" y="1917700"/>
                  </a:lnTo>
                  <a:lnTo>
                    <a:pt x="13009144" y="1854200"/>
                  </a:lnTo>
                  <a:lnTo>
                    <a:pt x="12140883" y="1854200"/>
                  </a:lnTo>
                  <a:lnTo>
                    <a:pt x="12140883" y="990600"/>
                  </a:lnTo>
                  <a:lnTo>
                    <a:pt x="13009144" y="990600"/>
                  </a:lnTo>
                  <a:lnTo>
                    <a:pt x="13009144" y="927100"/>
                  </a:lnTo>
                  <a:lnTo>
                    <a:pt x="12140883" y="927100"/>
                  </a:lnTo>
                  <a:lnTo>
                    <a:pt x="12140883" y="50800"/>
                  </a:lnTo>
                  <a:lnTo>
                    <a:pt x="13009144" y="50800"/>
                  </a:lnTo>
                  <a:lnTo>
                    <a:pt x="13009144" y="0"/>
                  </a:lnTo>
                  <a:lnTo>
                    <a:pt x="12079542" y="0"/>
                  </a:lnTo>
                  <a:lnTo>
                    <a:pt x="12079542" y="5638800"/>
                  </a:lnTo>
                  <a:lnTo>
                    <a:pt x="12079542" y="6502400"/>
                  </a:lnTo>
                  <a:lnTo>
                    <a:pt x="11211293" y="6502400"/>
                  </a:lnTo>
                  <a:lnTo>
                    <a:pt x="11211293" y="5638800"/>
                  </a:lnTo>
                  <a:lnTo>
                    <a:pt x="12079542" y="5638800"/>
                  </a:lnTo>
                  <a:lnTo>
                    <a:pt x="12079542" y="0"/>
                  </a:lnTo>
                  <a:lnTo>
                    <a:pt x="12079529" y="50800"/>
                  </a:lnTo>
                  <a:lnTo>
                    <a:pt x="12079529" y="927100"/>
                  </a:lnTo>
                  <a:lnTo>
                    <a:pt x="12079529" y="5575300"/>
                  </a:lnTo>
                  <a:lnTo>
                    <a:pt x="11211268" y="5575300"/>
                  </a:lnTo>
                  <a:lnTo>
                    <a:pt x="11211268" y="4699000"/>
                  </a:lnTo>
                  <a:lnTo>
                    <a:pt x="12079529" y="4699000"/>
                  </a:lnTo>
                  <a:lnTo>
                    <a:pt x="12079529" y="4635500"/>
                  </a:lnTo>
                  <a:lnTo>
                    <a:pt x="11211268" y="4635500"/>
                  </a:lnTo>
                  <a:lnTo>
                    <a:pt x="11211268" y="3771900"/>
                  </a:lnTo>
                  <a:lnTo>
                    <a:pt x="12079529" y="3771900"/>
                  </a:lnTo>
                  <a:lnTo>
                    <a:pt x="12079529" y="3708400"/>
                  </a:lnTo>
                  <a:lnTo>
                    <a:pt x="11211268" y="3708400"/>
                  </a:lnTo>
                  <a:lnTo>
                    <a:pt x="11211268" y="2844800"/>
                  </a:lnTo>
                  <a:lnTo>
                    <a:pt x="12079529" y="2844800"/>
                  </a:lnTo>
                  <a:lnTo>
                    <a:pt x="12079529" y="2781300"/>
                  </a:lnTo>
                  <a:lnTo>
                    <a:pt x="11211268" y="2781300"/>
                  </a:lnTo>
                  <a:lnTo>
                    <a:pt x="11211268" y="1917700"/>
                  </a:lnTo>
                  <a:lnTo>
                    <a:pt x="12079529" y="1917700"/>
                  </a:lnTo>
                  <a:lnTo>
                    <a:pt x="12079529" y="1854200"/>
                  </a:lnTo>
                  <a:lnTo>
                    <a:pt x="11211268" y="1854200"/>
                  </a:lnTo>
                  <a:lnTo>
                    <a:pt x="11211268" y="990600"/>
                  </a:lnTo>
                  <a:lnTo>
                    <a:pt x="12079529" y="990600"/>
                  </a:lnTo>
                  <a:lnTo>
                    <a:pt x="12079529" y="927100"/>
                  </a:lnTo>
                  <a:lnTo>
                    <a:pt x="11211268" y="927100"/>
                  </a:lnTo>
                  <a:lnTo>
                    <a:pt x="11211268" y="50800"/>
                  </a:lnTo>
                  <a:lnTo>
                    <a:pt x="12079529" y="50800"/>
                  </a:lnTo>
                  <a:lnTo>
                    <a:pt x="12079529" y="0"/>
                  </a:lnTo>
                  <a:lnTo>
                    <a:pt x="11149940" y="0"/>
                  </a:lnTo>
                  <a:lnTo>
                    <a:pt x="11149940" y="50800"/>
                  </a:lnTo>
                  <a:lnTo>
                    <a:pt x="11149940" y="927100"/>
                  </a:lnTo>
                  <a:lnTo>
                    <a:pt x="11149940" y="6502400"/>
                  </a:lnTo>
                  <a:lnTo>
                    <a:pt x="10281679" y="6502400"/>
                  </a:lnTo>
                  <a:lnTo>
                    <a:pt x="10281679" y="5638800"/>
                  </a:lnTo>
                  <a:lnTo>
                    <a:pt x="11149940" y="5638800"/>
                  </a:lnTo>
                  <a:lnTo>
                    <a:pt x="11149940" y="5575300"/>
                  </a:lnTo>
                  <a:lnTo>
                    <a:pt x="10281679" y="5575300"/>
                  </a:lnTo>
                  <a:lnTo>
                    <a:pt x="10281679" y="4699000"/>
                  </a:lnTo>
                  <a:lnTo>
                    <a:pt x="11149940" y="4699000"/>
                  </a:lnTo>
                  <a:lnTo>
                    <a:pt x="11149940" y="4635500"/>
                  </a:lnTo>
                  <a:lnTo>
                    <a:pt x="10281679" y="4635500"/>
                  </a:lnTo>
                  <a:lnTo>
                    <a:pt x="10281679" y="3771900"/>
                  </a:lnTo>
                  <a:lnTo>
                    <a:pt x="11149940" y="3771900"/>
                  </a:lnTo>
                  <a:lnTo>
                    <a:pt x="11149940" y="3708400"/>
                  </a:lnTo>
                  <a:lnTo>
                    <a:pt x="10281679" y="3708400"/>
                  </a:lnTo>
                  <a:lnTo>
                    <a:pt x="10281679" y="2844800"/>
                  </a:lnTo>
                  <a:lnTo>
                    <a:pt x="11149940" y="2844800"/>
                  </a:lnTo>
                  <a:lnTo>
                    <a:pt x="11149940" y="2781300"/>
                  </a:lnTo>
                  <a:lnTo>
                    <a:pt x="10281679" y="2781300"/>
                  </a:lnTo>
                  <a:lnTo>
                    <a:pt x="10281679" y="1917700"/>
                  </a:lnTo>
                  <a:lnTo>
                    <a:pt x="11149940" y="1917700"/>
                  </a:lnTo>
                  <a:lnTo>
                    <a:pt x="11149940" y="1854200"/>
                  </a:lnTo>
                  <a:lnTo>
                    <a:pt x="10281679" y="1854200"/>
                  </a:lnTo>
                  <a:lnTo>
                    <a:pt x="10281679" y="990600"/>
                  </a:lnTo>
                  <a:lnTo>
                    <a:pt x="11149940" y="990600"/>
                  </a:lnTo>
                  <a:lnTo>
                    <a:pt x="11149940" y="927100"/>
                  </a:lnTo>
                  <a:lnTo>
                    <a:pt x="10281679" y="927100"/>
                  </a:lnTo>
                  <a:lnTo>
                    <a:pt x="10281679" y="50800"/>
                  </a:lnTo>
                  <a:lnTo>
                    <a:pt x="11149940" y="50800"/>
                  </a:lnTo>
                  <a:lnTo>
                    <a:pt x="11149940" y="0"/>
                  </a:lnTo>
                  <a:lnTo>
                    <a:pt x="10220338" y="0"/>
                  </a:lnTo>
                  <a:lnTo>
                    <a:pt x="10220338" y="50800"/>
                  </a:lnTo>
                  <a:lnTo>
                    <a:pt x="10220338" y="927100"/>
                  </a:lnTo>
                  <a:lnTo>
                    <a:pt x="10220338" y="1917700"/>
                  </a:lnTo>
                  <a:lnTo>
                    <a:pt x="10220338" y="2781300"/>
                  </a:lnTo>
                  <a:lnTo>
                    <a:pt x="10220338" y="2844800"/>
                  </a:lnTo>
                  <a:lnTo>
                    <a:pt x="10220338" y="3708400"/>
                  </a:lnTo>
                  <a:lnTo>
                    <a:pt x="10220325" y="3708400"/>
                  </a:lnTo>
                  <a:lnTo>
                    <a:pt x="10220325" y="6502400"/>
                  </a:lnTo>
                  <a:lnTo>
                    <a:pt x="9352077" y="6502400"/>
                  </a:lnTo>
                  <a:lnTo>
                    <a:pt x="9352077" y="5638800"/>
                  </a:lnTo>
                  <a:lnTo>
                    <a:pt x="10220325" y="5638800"/>
                  </a:lnTo>
                  <a:lnTo>
                    <a:pt x="10220325" y="5575300"/>
                  </a:lnTo>
                  <a:lnTo>
                    <a:pt x="9352077" y="5575300"/>
                  </a:lnTo>
                  <a:lnTo>
                    <a:pt x="9352077" y="4699000"/>
                  </a:lnTo>
                  <a:lnTo>
                    <a:pt x="10220325" y="4699000"/>
                  </a:lnTo>
                  <a:lnTo>
                    <a:pt x="10220325" y="4635500"/>
                  </a:lnTo>
                  <a:lnTo>
                    <a:pt x="9352077" y="4635500"/>
                  </a:lnTo>
                  <a:lnTo>
                    <a:pt x="9352077" y="3771900"/>
                  </a:lnTo>
                  <a:lnTo>
                    <a:pt x="10220325" y="3771900"/>
                  </a:lnTo>
                  <a:lnTo>
                    <a:pt x="10220325" y="3708400"/>
                  </a:lnTo>
                  <a:lnTo>
                    <a:pt x="9352077" y="3708400"/>
                  </a:lnTo>
                  <a:lnTo>
                    <a:pt x="9352077" y="2844800"/>
                  </a:lnTo>
                  <a:lnTo>
                    <a:pt x="10220338" y="2844800"/>
                  </a:lnTo>
                  <a:lnTo>
                    <a:pt x="10220338" y="2781300"/>
                  </a:lnTo>
                  <a:lnTo>
                    <a:pt x="9352077" y="2781300"/>
                  </a:lnTo>
                  <a:lnTo>
                    <a:pt x="9352077" y="1917700"/>
                  </a:lnTo>
                  <a:lnTo>
                    <a:pt x="10220338" y="1917700"/>
                  </a:lnTo>
                  <a:lnTo>
                    <a:pt x="10220338" y="927100"/>
                  </a:lnTo>
                  <a:lnTo>
                    <a:pt x="10220325" y="990600"/>
                  </a:lnTo>
                  <a:lnTo>
                    <a:pt x="10220325" y="1854200"/>
                  </a:lnTo>
                  <a:lnTo>
                    <a:pt x="9352077" y="1854200"/>
                  </a:lnTo>
                  <a:lnTo>
                    <a:pt x="9352077" y="990600"/>
                  </a:lnTo>
                  <a:lnTo>
                    <a:pt x="10220325" y="990600"/>
                  </a:lnTo>
                  <a:lnTo>
                    <a:pt x="10220325" y="927100"/>
                  </a:lnTo>
                  <a:lnTo>
                    <a:pt x="9352077" y="927100"/>
                  </a:lnTo>
                  <a:lnTo>
                    <a:pt x="9352077" y="50800"/>
                  </a:lnTo>
                  <a:lnTo>
                    <a:pt x="10220338" y="50800"/>
                  </a:lnTo>
                  <a:lnTo>
                    <a:pt x="10220338" y="0"/>
                  </a:lnTo>
                  <a:lnTo>
                    <a:pt x="9290723" y="0"/>
                  </a:lnTo>
                  <a:lnTo>
                    <a:pt x="9290723" y="50800"/>
                  </a:lnTo>
                  <a:lnTo>
                    <a:pt x="9290723" y="927100"/>
                  </a:lnTo>
                  <a:lnTo>
                    <a:pt x="9290723" y="6502400"/>
                  </a:lnTo>
                  <a:lnTo>
                    <a:pt x="8422462" y="6502400"/>
                  </a:lnTo>
                  <a:lnTo>
                    <a:pt x="8422462" y="5638800"/>
                  </a:lnTo>
                  <a:lnTo>
                    <a:pt x="9290723" y="5638800"/>
                  </a:lnTo>
                  <a:lnTo>
                    <a:pt x="9290723" y="5575300"/>
                  </a:lnTo>
                  <a:lnTo>
                    <a:pt x="8422462" y="5575300"/>
                  </a:lnTo>
                  <a:lnTo>
                    <a:pt x="8422462" y="4699000"/>
                  </a:lnTo>
                  <a:lnTo>
                    <a:pt x="9290723" y="4699000"/>
                  </a:lnTo>
                  <a:lnTo>
                    <a:pt x="9290723" y="4635500"/>
                  </a:lnTo>
                  <a:lnTo>
                    <a:pt x="8422462" y="4635500"/>
                  </a:lnTo>
                  <a:lnTo>
                    <a:pt x="8422462" y="3771900"/>
                  </a:lnTo>
                  <a:lnTo>
                    <a:pt x="9290723" y="3771900"/>
                  </a:lnTo>
                  <a:lnTo>
                    <a:pt x="9290723" y="3708400"/>
                  </a:lnTo>
                  <a:lnTo>
                    <a:pt x="8422462" y="3708400"/>
                  </a:lnTo>
                  <a:lnTo>
                    <a:pt x="8422462" y="2844800"/>
                  </a:lnTo>
                  <a:lnTo>
                    <a:pt x="9290723" y="2844800"/>
                  </a:lnTo>
                  <a:lnTo>
                    <a:pt x="9290723" y="2781300"/>
                  </a:lnTo>
                  <a:lnTo>
                    <a:pt x="8422462" y="2781300"/>
                  </a:lnTo>
                  <a:lnTo>
                    <a:pt x="8422462" y="1917700"/>
                  </a:lnTo>
                  <a:lnTo>
                    <a:pt x="9290723" y="1917700"/>
                  </a:lnTo>
                  <a:lnTo>
                    <a:pt x="9290723" y="1854200"/>
                  </a:lnTo>
                  <a:lnTo>
                    <a:pt x="8422462" y="1854200"/>
                  </a:lnTo>
                  <a:lnTo>
                    <a:pt x="8422462" y="990600"/>
                  </a:lnTo>
                  <a:lnTo>
                    <a:pt x="9290723" y="990600"/>
                  </a:lnTo>
                  <a:lnTo>
                    <a:pt x="9290723" y="927100"/>
                  </a:lnTo>
                  <a:lnTo>
                    <a:pt x="8422462" y="927100"/>
                  </a:lnTo>
                  <a:lnTo>
                    <a:pt x="8422462" y="50800"/>
                  </a:lnTo>
                  <a:lnTo>
                    <a:pt x="9290723" y="50800"/>
                  </a:lnTo>
                  <a:lnTo>
                    <a:pt x="9290723" y="0"/>
                  </a:lnTo>
                  <a:lnTo>
                    <a:pt x="8370100" y="0"/>
                  </a:lnTo>
                  <a:lnTo>
                    <a:pt x="8363521" y="12700"/>
                  </a:lnTo>
                  <a:lnTo>
                    <a:pt x="8361108" y="25400"/>
                  </a:lnTo>
                  <a:lnTo>
                    <a:pt x="8361108" y="7327900"/>
                  </a:lnTo>
                  <a:lnTo>
                    <a:pt x="8422462" y="7327900"/>
                  </a:lnTo>
                  <a:lnTo>
                    <a:pt x="8422462" y="6565900"/>
                  </a:lnTo>
                  <a:lnTo>
                    <a:pt x="9290723" y="6565900"/>
                  </a:lnTo>
                  <a:lnTo>
                    <a:pt x="9290723" y="7327900"/>
                  </a:lnTo>
                  <a:lnTo>
                    <a:pt x="9352077" y="7327900"/>
                  </a:lnTo>
                  <a:lnTo>
                    <a:pt x="9352077" y="6565900"/>
                  </a:lnTo>
                  <a:lnTo>
                    <a:pt x="10220325" y="6565900"/>
                  </a:lnTo>
                  <a:lnTo>
                    <a:pt x="10220325" y="7327900"/>
                  </a:lnTo>
                  <a:lnTo>
                    <a:pt x="10281679" y="7327900"/>
                  </a:lnTo>
                  <a:lnTo>
                    <a:pt x="10281679" y="6565900"/>
                  </a:lnTo>
                  <a:lnTo>
                    <a:pt x="11149940" y="6565900"/>
                  </a:lnTo>
                  <a:lnTo>
                    <a:pt x="11149940" y="7327900"/>
                  </a:lnTo>
                  <a:lnTo>
                    <a:pt x="11211293" y="7327900"/>
                  </a:lnTo>
                  <a:lnTo>
                    <a:pt x="11211293" y="6565900"/>
                  </a:lnTo>
                  <a:lnTo>
                    <a:pt x="12079542" y="6565900"/>
                  </a:lnTo>
                  <a:lnTo>
                    <a:pt x="12079542" y="7327900"/>
                  </a:lnTo>
                  <a:lnTo>
                    <a:pt x="12140883" y="7327900"/>
                  </a:lnTo>
                  <a:lnTo>
                    <a:pt x="12140883" y="6565900"/>
                  </a:lnTo>
                  <a:lnTo>
                    <a:pt x="13009144" y="6565900"/>
                  </a:lnTo>
                  <a:lnTo>
                    <a:pt x="13009144" y="7327900"/>
                  </a:lnTo>
                  <a:lnTo>
                    <a:pt x="13070497" y="7327900"/>
                  </a:lnTo>
                  <a:lnTo>
                    <a:pt x="13070497" y="6565900"/>
                  </a:lnTo>
                  <a:lnTo>
                    <a:pt x="13938758" y="6565900"/>
                  </a:lnTo>
                  <a:lnTo>
                    <a:pt x="13938758" y="7327900"/>
                  </a:lnTo>
                  <a:lnTo>
                    <a:pt x="14000112" y="7327900"/>
                  </a:lnTo>
                  <a:lnTo>
                    <a:pt x="14000112" y="6565900"/>
                  </a:lnTo>
                  <a:lnTo>
                    <a:pt x="14868347" y="6565900"/>
                  </a:lnTo>
                  <a:lnTo>
                    <a:pt x="14868347" y="7327900"/>
                  </a:lnTo>
                  <a:lnTo>
                    <a:pt x="14929701" y="7327900"/>
                  </a:lnTo>
                  <a:lnTo>
                    <a:pt x="14929701" y="6565900"/>
                  </a:lnTo>
                  <a:lnTo>
                    <a:pt x="15797962" y="6565900"/>
                  </a:lnTo>
                  <a:lnTo>
                    <a:pt x="15797962" y="7327900"/>
                  </a:lnTo>
                  <a:lnTo>
                    <a:pt x="15859316" y="7327900"/>
                  </a:lnTo>
                  <a:lnTo>
                    <a:pt x="15859316" y="6565900"/>
                  </a:lnTo>
                  <a:lnTo>
                    <a:pt x="16727551" y="6565900"/>
                  </a:lnTo>
                  <a:lnTo>
                    <a:pt x="16727551" y="7327900"/>
                  </a:lnTo>
                  <a:lnTo>
                    <a:pt x="16788905" y="7327900"/>
                  </a:lnTo>
                  <a:lnTo>
                    <a:pt x="16788905" y="6565900"/>
                  </a:lnTo>
                  <a:lnTo>
                    <a:pt x="17538446" y="6565900"/>
                  </a:lnTo>
                  <a:lnTo>
                    <a:pt x="17538446" y="6502400"/>
                  </a:lnTo>
                  <a:lnTo>
                    <a:pt x="16788905" y="6502400"/>
                  </a:lnTo>
                  <a:lnTo>
                    <a:pt x="16788905" y="5638800"/>
                  </a:lnTo>
                  <a:lnTo>
                    <a:pt x="17538446" y="5638800"/>
                  </a:lnTo>
                  <a:lnTo>
                    <a:pt x="17538446" y="5575300"/>
                  </a:lnTo>
                  <a:lnTo>
                    <a:pt x="16788905" y="5575300"/>
                  </a:lnTo>
                  <a:lnTo>
                    <a:pt x="16788905" y="4699000"/>
                  </a:lnTo>
                  <a:lnTo>
                    <a:pt x="17538446" y="4699000"/>
                  </a:lnTo>
                  <a:lnTo>
                    <a:pt x="17538446" y="4635500"/>
                  </a:lnTo>
                  <a:lnTo>
                    <a:pt x="16788905" y="4635500"/>
                  </a:lnTo>
                  <a:lnTo>
                    <a:pt x="16788905" y="3771900"/>
                  </a:lnTo>
                  <a:lnTo>
                    <a:pt x="17538446" y="3771900"/>
                  </a:lnTo>
                  <a:lnTo>
                    <a:pt x="17538446" y="3708400"/>
                  </a:lnTo>
                  <a:lnTo>
                    <a:pt x="16788905" y="3708400"/>
                  </a:lnTo>
                  <a:lnTo>
                    <a:pt x="16788905" y="2844800"/>
                  </a:lnTo>
                  <a:lnTo>
                    <a:pt x="17538446" y="2844800"/>
                  </a:lnTo>
                  <a:lnTo>
                    <a:pt x="17538446" y="2781300"/>
                  </a:lnTo>
                  <a:lnTo>
                    <a:pt x="16788905" y="2781300"/>
                  </a:lnTo>
                  <a:lnTo>
                    <a:pt x="16788905" y="1917700"/>
                  </a:lnTo>
                  <a:lnTo>
                    <a:pt x="17538446" y="1917700"/>
                  </a:lnTo>
                  <a:lnTo>
                    <a:pt x="17538446" y="1854200"/>
                  </a:lnTo>
                  <a:lnTo>
                    <a:pt x="16788905" y="1854200"/>
                  </a:lnTo>
                  <a:lnTo>
                    <a:pt x="16788905" y="990600"/>
                  </a:lnTo>
                  <a:lnTo>
                    <a:pt x="17538446" y="990600"/>
                  </a:lnTo>
                  <a:lnTo>
                    <a:pt x="17538446" y="927100"/>
                  </a:lnTo>
                  <a:lnTo>
                    <a:pt x="16788905" y="927100"/>
                  </a:lnTo>
                  <a:lnTo>
                    <a:pt x="16788905" y="50800"/>
                  </a:lnTo>
                  <a:lnTo>
                    <a:pt x="17538446" y="50800"/>
                  </a:lnTo>
                  <a:lnTo>
                    <a:pt x="17538446" y="0"/>
                  </a:lnTo>
                  <a:close/>
                </a:path>
              </a:pathLst>
            </a:custGeom>
            <a:solidFill>
              <a:srgbClr val="F1F1F1"/>
            </a:solidFill>
          </p:spPr>
          <p:txBody>
            <a:bodyPr wrap="square" lIns="0" tIns="0" rIns="0" bIns="0" rtlCol="0"/>
            <a:lstStyle/>
            <a:p>
              <a:endParaRPr/>
            </a:p>
          </p:txBody>
        </p:sp>
      </p:grpSp>
      <p:sp>
        <p:nvSpPr>
          <p:cNvPr id="5" name="object 5"/>
          <p:cNvSpPr/>
          <p:nvPr/>
        </p:nvSpPr>
        <p:spPr>
          <a:xfrm>
            <a:off x="563654" y="2333724"/>
            <a:ext cx="38735" cy="38735"/>
          </a:xfrm>
          <a:custGeom>
            <a:avLst/>
            <a:gdLst/>
            <a:ahLst/>
            <a:cxnLst/>
            <a:rect l="l" t="t" r="r" b="b"/>
            <a:pathLst>
              <a:path w="38734" h="38735">
                <a:moveTo>
                  <a:pt x="38464" y="38464"/>
                </a:moveTo>
                <a:lnTo>
                  <a:pt x="9427" y="10087"/>
                </a:lnTo>
                <a:lnTo>
                  <a:pt x="0" y="0"/>
                </a:lnTo>
                <a:lnTo>
                  <a:pt x="38464" y="38464"/>
                </a:lnTo>
                <a:close/>
              </a:path>
            </a:pathLst>
          </a:custGeom>
          <a:solidFill>
            <a:srgbClr val="DDDEDE"/>
          </a:solidFill>
        </p:spPr>
        <p:txBody>
          <a:bodyPr wrap="square" lIns="0" tIns="0" rIns="0" bIns="0" rtlCol="0"/>
          <a:lstStyle/>
          <a:p>
            <a:endParaRPr/>
          </a:p>
        </p:txBody>
      </p:sp>
      <p:pic>
        <p:nvPicPr>
          <p:cNvPr id="9" name="object 9"/>
          <p:cNvPicPr/>
          <p:nvPr/>
        </p:nvPicPr>
        <p:blipFill>
          <a:blip r:embed="rId2" cstate="print"/>
          <a:stretch>
            <a:fillRect/>
          </a:stretch>
        </p:blipFill>
        <p:spPr>
          <a:xfrm>
            <a:off x="485774" y="316465"/>
            <a:ext cx="133349" cy="133349"/>
          </a:xfrm>
          <a:prstGeom prst="rect">
            <a:avLst/>
          </a:prstGeom>
        </p:spPr>
      </p:pic>
      <p:sp>
        <p:nvSpPr>
          <p:cNvPr id="10" name="object 10"/>
          <p:cNvSpPr txBox="1">
            <a:spLocks noGrp="1"/>
          </p:cNvSpPr>
          <p:nvPr>
            <p:ph type="title"/>
          </p:nvPr>
        </p:nvSpPr>
        <p:spPr>
          <a:xfrm>
            <a:off x="807789" y="21253"/>
            <a:ext cx="7802880" cy="1182375"/>
          </a:xfrm>
          <a:prstGeom prst="rect">
            <a:avLst/>
          </a:prstGeom>
        </p:spPr>
        <p:txBody>
          <a:bodyPr vert="horz" wrap="square" lIns="0" tIns="12700" rIns="0" bIns="0" rtlCol="0">
            <a:spAutoFit/>
          </a:bodyPr>
          <a:lstStyle/>
          <a:p>
            <a:pPr marL="12700">
              <a:lnSpc>
                <a:spcPct val="100000"/>
              </a:lnSpc>
              <a:spcBef>
                <a:spcPts val="100"/>
              </a:spcBef>
            </a:pPr>
            <a:r>
              <a:rPr sz="3800" spc="-105" dirty="0">
                <a:highlight>
                  <a:srgbClr val="FFFF00"/>
                </a:highlight>
                <a:latin typeface="Cambria"/>
                <a:cs typeface="Cambria"/>
              </a:rPr>
              <a:t>Paste</a:t>
            </a:r>
            <a:r>
              <a:rPr sz="3800" spc="-114" dirty="0">
                <a:highlight>
                  <a:srgbClr val="FFFF00"/>
                </a:highlight>
                <a:latin typeface="Cambria"/>
                <a:cs typeface="Cambria"/>
              </a:rPr>
              <a:t> “</a:t>
            </a:r>
            <a:r>
              <a:rPr sz="3800" spc="-114" dirty="0" err="1">
                <a:highlight>
                  <a:srgbClr val="FFFF00"/>
                </a:highlight>
                <a:latin typeface="Cambria"/>
                <a:cs typeface="Cambria"/>
              </a:rPr>
              <a:t>ip</a:t>
            </a:r>
            <a:r>
              <a:rPr sz="3800" spc="-114" dirty="0">
                <a:highlight>
                  <a:srgbClr val="FFFF00"/>
                </a:highlight>
                <a:latin typeface="Cambria"/>
                <a:cs typeface="Cambria"/>
              </a:rPr>
              <a:t>/</a:t>
            </a:r>
            <a:r>
              <a:rPr lang="en-US" sz="3800" spc="-114" dirty="0">
                <a:highlight>
                  <a:srgbClr val="FFFF00"/>
                </a:highlight>
                <a:latin typeface="Cambria"/>
                <a:cs typeface="Cambria"/>
              </a:rPr>
              <a:t>prince</a:t>
            </a:r>
            <a:r>
              <a:rPr sz="3800" spc="-114" dirty="0">
                <a:highlight>
                  <a:srgbClr val="FFFF00"/>
                </a:highlight>
                <a:latin typeface="Cambria"/>
                <a:cs typeface="Cambria"/>
              </a:rPr>
              <a:t>.html” </a:t>
            </a:r>
            <a:r>
              <a:rPr sz="3800" spc="-100" dirty="0">
                <a:highlight>
                  <a:srgbClr val="FFFF00"/>
                </a:highlight>
                <a:latin typeface="Cambria"/>
                <a:cs typeface="Cambria"/>
              </a:rPr>
              <a:t>to</a:t>
            </a:r>
            <a:r>
              <a:rPr sz="3800" spc="-114" dirty="0">
                <a:highlight>
                  <a:srgbClr val="FFFF00"/>
                </a:highlight>
                <a:latin typeface="Cambria"/>
                <a:cs typeface="Cambria"/>
              </a:rPr>
              <a:t> </a:t>
            </a:r>
            <a:r>
              <a:rPr sz="3800" spc="-145" dirty="0">
                <a:highlight>
                  <a:srgbClr val="FFFF00"/>
                </a:highlight>
                <a:latin typeface="Cambria"/>
                <a:cs typeface="Cambria"/>
              </a:rPr>
              <a:t>see</a:t>
            </a:r>
            <a:r>
              <a:rPr sz="3800" spc="-114" dirty="0">
                <a:highlight>
                  <a:srgbClr val="FFFF00"/>
                </a:highlight>
                <a:latin typeface="Cambria"/>
                <a:cs typeface="Cambria"/>
              </a:rPr>
              <a:t> </a:t>
            </a:r>
            <a:r>
              <a:rPr sz="3800" spc="-55" dirty="0">
                <a:highlight>
                  <a:srgbClr val="FFFF00"/>
                </a:highlight>
                <a:latin typeface="Cambria"/>
                <a:cs typeface="Cambria"/>
              </a:rPr>
              <a:t>this</a:t>
            </a:r>
            <a:r>
              <a:rPr sz="3800" spc="-110" dirty="0">
                <a:highlight>
                  <a:srgbClr val="FFFF00"/>
                </a:highlight>
                <a:latin typeface="Cambria"/>
                <a:cs typeface="Cambria"/>
              </a:rPr>
              <a:t> </a:t>
            </a:r>
            <a:r>
              <a:rPr sz="3800" spc="-70" dirty="0">
                <a:highlight>
                  <a:srgbClr val="FFFF00"/>
                </a:highlight>
                <a:latin typeface="Cambria"/>
                <a:cs typeface="Cambria"/>
              </a:rPr>
              <a:t>on</a:t>
            </a:r>
            <a:r>
              <a:rPr sz="3800" spc="-114" dirty="0">
                <a:highlight>
                  <a:srgbClr val="FFFF00"/>
                </a:highlight>
                <a:latin typeface="Cambria"/>
                <a:cs typeface="Cambria"/>
              </a:rPr>
              <a:t> </a:t>
            </a:r>
            <a:r>
              <a:rPr sz="3800" spc="-155" dirty="0">
                <a:highlight>
                  <a:srgbClr val="FFFF00"/>
                </a:highlight>
                <a:latin typeface="Cambria"/>
                <a:cs typeface="Cambria"/>
              </a:rPr>
              <a:t>web.</a:t>
            </a:r>
            <a:endParaRPr sz="3800" dirty="0">
              <a:highlight>
                <a:srgbClr val="FFFF00"/>
              </a:highlight>
              <a:latin typeface="Cambria"/>
              <a:cs typeface="Cambria"/>
            </a:endParaRPr>
          </a:p>
        </p:txBody>
      </p:sp>
      <p:pic>
        <p:nvPicPr>
          <p:cNvPr id="12" name="Picture 11">
            <a:extLst>
              <a:ext uri="{FF2B5EF4-FFF2-40B4-BE49-F238E27FC236}">
                <a16:creationId xmlns:a16="http://schemas.microsoft.com/office/drawing/2014/main" id="{53301B3D-F6F0-20DE-7F52-0574DA06F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930" y="1562100"/>
            <a:ext cx="15868000" cy="799719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782442" y="1403382"/>
            <a:ext cx="133349" cy="133349"/>
          </a:xfrm>
          <a:prstGeom prst="rect">
            <a:avLst/>
          </a:prstGeom>
        </p:spPr>
      </p:pic>
      <p:pic>
        <p:nvPicPr>
          <p:cNvPr id="6" name="object 6"/>
          <p:cNvPicPr/>
          <p:nvPr/>
        </p:nvPicPr>
        <p:blipFill>
          <a:blip r:embed="rId2" cstate="print"/>
          <a:stretch>
            <a:fillRect/>
          </a:stretch>
        </p:blipFill>
        <p:spPr>
          <a:xfrm>
            <a:off x="782442" y="2070132"/>
            <a:ext cx="133349" cy="133349"/>
          </a:xfrm>
          <a:prstGeom prst="rect">
            <a:avLst/>
          </a:prstGeom>
        </p:spPr>
      </p:pic>
      <p:sp>
        <p:nvSpPr>
          <p:cNvPr id="7" name="object 7"/>
          <p:cNvSpPr txBox="1"/>
          <p:nvPr/>
        </p:nvSpPr>
        <p:spPr>
          <a:xfrm>
            <a:off x="1104307" y="1020466"/>
            <a:ext cx="15172690" cy="2025650"/>
          </a:xfrm>
          <a:prstGeom prst="rect">
            <a:avLst/>
          </a:prstGeom>
        </p:spPr>
        <p:txBody>
          <a:bodyPr vert="horz" wrap="square" lIns="0" tIns="100330" rIns="0" bIns="0" rtlCol="0">
            <a:spAutoFit/>
          </a:bodyPr>
          <a:lstStyle/>
          <a:p>
            <a:pPr marL="12700">
              <a:lnSpc>
                <a:spcPct val="100000"/>
              </a:lnSpc>
              <a:spcBef>
                <a:spcPts val="790"/>
              </a:spcBef>
            </a:pPr>
            <a:r>
              <a:rPr sz="3800" spc="-150" dirty="0">
                <a:highlight>
                  <a:srgbClr val="FFFF00"/>
                </a:highlight>
                <a:latin typeface="Cambria"/>
                <a:cs typeface="Cambria"/>
              </a:rPr>
              <a:t>Lets</a:t>
            </a:r>
            <a:r>
              <a:rPr sz="3800" spc="-110" dirty="0">
                <a:highlight>
                  <a:srgbClr val="FFFF00"/>
                </a:highlight>
                <a:latin typeface="Cambria"/>
                <a:cs typeface="Cambria"/>
              </a:rPr>
              <a:t> </a:t>
            </a:r>
            <a:r>
              <a:rPr sz="3800" spc="-25" dirty="0">
                <a:highlight>
                  <a:srgbClr val="FFFF00"/>
                </a:highlight>
                <a:latin typeface="Cambria"/>
                <a:cs typeface="Cambria"/>
              </a:rPr>
              <a:t>finally</a:t>
            </a:r>
            <a:r>
              <a:rPr sz="3800" spc="-110" dirty="0">
                <a:highlight>
                  <a:srgbClr val="FFFF00"/>
                </a:highlight>
                <a:latin typeface="Cambria"/>
                <a:cs typeface="Cambria"/>
              </a:rPr>
              <a:t> </a:t>
            </a:r>
            <a:r>
              <a:rPr sz="3800" spc="-125" dirty="0">
                <a:highlight>
                  <a:srgbClr val="FFFF00"/>
                </a:highlight>
                <a:latin typeface="Cambria"/>
                <a:cs typeface="Cambria"/>
              </a:rPr>
              <a:t>set</a:t>
            </a:r>
            <a:r>
              <a:rPr sz="3800" spc="-110" dirty="0">
                <a:highlight>
                  <a:srgbClr val="FFFF00"/>
                </a:highlight>
                <a:latin typeface="Cambria"/>
                <a:cs typeface="Cambria"/>
              </a:rPr>
              <a:t> </a:t>
            </a:r>
            <a:r>
              <a:rPr sz="3800" spc="-40" dirty="0">
                <a:highlight>
                  <a:srgbClr val="FFFF00"/>
                </a:highlight>
                <a:latin typeface="Cambria"/>
                <a:cs typeface="Cambria"/>
              </a:rPr>
              <a:t>up</a:t>
            </a:r>
            <a:r>
              <a:rPr sz="3800" spc="-110" dirty="0">
                <a:highlight>
                  <a:srgbClr val="FFFF00"/>
                </a:highlight>
                <a:latin typeface="Cambria"/>
                <a:cs typeface="Cambria"/>
              </a:rPr>
              <a:t> </a:t>
            </a:r>
            <a:r>
              <a:rPr sz="3800" spc="-70" dirty="0">
                <a:highlight>
                  <a:srgbClr val="FFFF00"/>
                </a:highlight>
                <a:latin typeface="Cambria"/>
                <a:cs typeface="Cambria"/>
              </a:rPr>
              <a:t>the</a:t>
            </a:r>
            <a:r>
              <a:rPr sz="3800" spc="-110" dirty="0">
                <a:highlight>
                  <a:srgbClr val="FFFF00"/>
                </a:highlight>
                <a:latin typeface="Cambria"/>
                <a:cs typeface="Cambria"/>
              </a:rPr>
              <a:t> </a:t>
            </a:r>
            <a:r>
              <a:rPr sz="3800" spc="70" dirty="0">
                <a:highlight>
                  <a:srgbClr val="FFFF00"/>
                </a:highlight>
                <a:latin typeface="Cambria"/>
                <a:cs typeface="Cambria"/>
              </a:rPr>
              <a:t>CI</a:t>
            </a:r>
            <a:r>
              <a:rPr sz="3800" spc="-110" dirty="0">
                <a:highlight>
                  <a:srgbClr val="FFFF00"/>
                </a:highlight>
                <a:latin typeface="Cambria"/>
                <a:cs typeface="Cambria"/>
              </a:rPr>
              <a:t> </a:t>
            </a:r>
            <a:r>
              <a:rPr sz="3800" spc="-50" dirty="0">
                <a:highlight>
                  <a:srgbClr val="FFFF00"/>
                </a:highlight>
                <a:latin typeface="Cambria"/>
                <a:cs typeface="Cambria"/>
              </a:rPr>
              <a:t>pipeline</a:t>
            </a:r>
            <a:r>
              <a:rPr sz="3800" spc="-110" dirty="0">
                <a:highlight>
                  <a:srgbClr val="FFFF00"/>
                </a:highlight>
                <a:latin typeface="Cambria"/>
                <a:cs typeface="Cambria"/>
              </a:rPr>
              <a:t> </a:t>
            </a:r>
            <a:r>
              <a:rPr sz="3800" spc="-50" dirty="0">
                <a:highlight>
                  <a:srgbClr val="FFFF00"/>
                </a:highlight>
                <a:latin typeface="Cambria"/>
                <a:cs typeface="Cambria"/>
              </a:rPr>
              <a:t>using</a:t>
            </a:r>
            <a:r>
              <a:rPr sz="3800" spc="-110" dirty="0">
                <a:highlight>
                  <a:srgbClr val="FFFF00"/>
                </a:highlight>
                <a:latin typeface="Cambria"/>
                <a:cs typeface="Cambria"/>
              </a:rPr>
              <a:t> </a:t>
            </a:r>
            <a:r>
              <a:rPr sz="3800" spc="-35" dirty="0">
                <a:highlight>
                  <a:srgbClr val="FFFF00"/>
                </a:highlight>
                <a:latin typeface="Cambria"/>
                <a:cs typeface="Cambria"/>
              </a:rPr>
              <a:t>github</a:t>
            </a:r>
            <a:r>
              <a:rPr sz="3800" spc="-110" dirty="0">
                <a:highlight>
                  <a:srgbClr val="FFFF00"/>
                </a:highlight>
                <a:latin typeface="Cambria"/>
                <a:cs typeface="Cambria"/>
              </a:rPr>
              <a:t> </a:t>
            </a:r>
            <a:r>
              <a:rPr sz="3800" spc="-130" dirty="0">
                <a:highlight>
                  <a:srgbClr val="FFFF00"/>
                </a:highlight>
                <a:latin typeface="Cambria"/>
                <a:cs typeface="Cambria"/>
              </a:rPr>
              <a:t>webhooks.</a:t>
            </a:r>
            <a:endParaRPr sz="3800" dirty="0">
              <a:highlight>
                <a:srgbClr val="FFFF00"/>
              </a:highlight>
              <a:latin typeface="Cambria"/>
              <a:cs typeface="Cambria"/>
            </a:endParaRPr>
          </a:p>
          <a:p>
            <a:pPr marL="12700" marR="5080">
              <a:lnSpc>
                <a:spcPct val="115100"/>
              </a:lnSpc>
            </a:pPr>
            <a:r>
              <a:rPr sz="3800" spc="55" dirty="0">
                <a:highlight>
                  <a:srgbClr val="FFFF00"/>
                </a:highlight>
                <a:latin typeface="Cambria"/>
                <a:cs typeface="Cambria"/>
              </a:rPr>
              <a:t>On </a:t>
            </a:r>
            <a:r>
              <a:rPr sz="3800" spc="-40" dirty="0">
                <a:highlight>
                  <a:srgbClr val="FFFF00"/>
                </a:highlight>
                <a:latin typeface="Cambria"/>
                <a:cs typeface="Cambria"/>
              </a:rPr>
              <a:t>Jenkins </a:t>
            </a:r>
            <a:r>
              <a:rPr sz="3800" spc="-95" dirty="0">
                <a:highlight>
                  <a:srgbClr val="FFFF00"/>
                </a:highlight>
                <a:latin typeface="Cambria"/>
                <a:cs typeface="Cambria"/>
              </a:rPr>
              <a:t>page </a:t>
            </a:r>
            <a:r>
              <a:rPr sz="3800" spc="-110" dirty="0">
                <a:highlight>
                  <a:srgbClr val="FFFF00"/>
                </a:highlight>
                <a:latin typeface="Cambria"/>
                <a:cs typeface="Cambria"/>
              </a:rPr>
              <a:t>go </a:t>
            </a:r>
            <a:r>
              <a:rPr sz="3800" spc="-100" dirty="0">
                <a:highlight>
                  <a:srgbClr val="FFFF00"/>
                </a:highlight>
                <a:latin typeface="Cambria"/>
                <a:cs typeface="Cambria"/>
              </a:rPr>
              <a:t>to </a:t>
            </a:r>
            <a:r>
              <a:rPr sz="3800" spc="-235" dirty="0">
                <a:highlight>
                  <a:srgbClr val="FFFF00"/>
                </a:highlight>
                <a:latin typeface="Cambria"/>
                <a:cs typeface="Cambria"/>
              </a:rPr>
              <a:t>: </a:t>
            </a:r>
            <a:r>
              <a:rPr sz="3800" spc="-150" dirty="0">
                <a:highlight>
                  <a:srgbClr val="FFFF00"/>
                </a:highlight>
                <a:latin typeface="Cambria"/>
                <a:cs typeface="Cambria"/>
              </a:rPr>
              <a:t>project1 </a:t>
            </a:r>
            <a:r>
              <a:rPr sz="3800" spc="-190" dirty="0">
                <a:highlight>
                  <a:srgbClr val="FFFF00"/>
                </a:highlight>
                <a:latin typeface="Cambria"/>
                <a:cs typeface="Cambria"/>
              </a:rPr>
              <a:t>-&gt; </a:t>
            </a:r>
            <a:r>
              <a:rPr sz="3800" spc="-65" dirty="0">
                <a:highlight>
                  <a:srgbClr val="FFFF00"/>
                </a:highlight>
                <a:latin typeface="Cambria"/>
                <a:cs typeface="Cambria"/>
              </a:rPr>
              <a:t>configure </a:t>
            </a:r>
            <a:r>
              <a:rPr sz="3800" spc="-190" dirty="0">
                <a:highlight>
                  <a:srgbClr val="FFFF00"/>
                </a:highlight>
                <a:latin typeface="Cambria"/>
                <a:cs typeface="Cambria"/>
              </a:rPr>
              <a:t>-&gt; </a:t>
            </a:r>
            <a:r>
              <a:rPr sz="3800" spc="-80" dirty="0">
                <a:highlight>
                  <a:srgbClr val="FFFF00"/>
                </a:highlight>
                <a:latin typeface="Cambria"/>
                <a:cs typeface="Cambria"/>
              </a:rPr>
              <a:t>check </a:t>
            </a:r>
            <a:r>
              <a:rPr sz="3800" spc="-20" dirty="0">
                <a:highlight>
                  <a:srgbClr val="FFFF00"/>
                </a:highlight>
                <a:latin typeface="Cambria"/>
                <a:cs typeface="Cambria"/>
              </a:rPr>
              <a:t>“GitHub </a:t>
            </a:r>
            <a:r>
              <a:rPr sz="3800" spc="-90" dirty="0">
                <a:highlight>
                  <a:srgbClr val="FFFF00"/>
                </a:highlight>
                <a:latin typeface="Cambria"/>
                <a:cs typeface="Cambria"/>
              </a:rPr>
              <a:t>hook </a:t>
            </a:r>
            <a:r>
              <a:rPr sz="3800" spc="-95" dirty="0">
                <a:highlight>
                  <a:srgbClr val="FFFF00"/>
                </a:highlight>
                <a:latin typeface="Cambria"/>
                <a:cs typeface="Cambria"/>
              </a:rPr>
              <a:t>trigger </a:t>
            </a:r>
            <a:r>
              <a:rPr sz="3800" spc="-90" dirty="0">
                <a:highlight>
                  <a:srgbClr val="FFFF00"/>
                </a:highlight>
                <a:latin typeface="Cambria"/>
                <a:cs typeface="Cambria"/>
              </a:rPr>
              <a:t>for </a:t>
            </a:r>
            <a:r>
              <a:rPr sz="3800" spc="-825" dirty="0">
                <a:highlight>
                  <a:srgbClr val="FFFF00"/>
                </a:highlight>
                <a:latin typeface="Cambria"/>
                <a:cs typeface="Cambria"/>
              </a:rPr>
              <a:t> </a:t>
            </a:r>
            <a:r>
              <a:rPr sz="3800" spc="245" dirty="0">
                <a:highlight>
                  <a:srgbClr val="FFFF00"/>
                </a:highlight>
                <a:latin typeface="Cambria"/>
                <a:cs typeface="Cambria"/>
              </a:rPr>
              <a:t>G</a:t>
            </a:r>
            <a:r>
              <a:rPr sz="3800" spc="-35" dirty="0">
                <a:highlight>
                  <a:srgbClr val="FFFF00"/>
                </a:highlight>
                <a:latin typeface="Cambria"/>
                <a:cs typeface="Cambria"/>
              </a:rPr>
              <a:t>I</a:t>
            </a:r>
            <a:r>
              <a:rPr sz="3800" spc="-130" dirty="0">
                <a:highlight>
                  <a:srgbClr val="FFFF00"/>
                </a:highlight>
                <a:latin typeface="Cambria"/>
                <a:cs typeface="Cambria"/>
              </a:rPr>
              <a:t>T</a:t>
            </a:r>
            <a:r>
              <a:rPr sz="3800" spc="95" dirty="0">
                <a:highlight>
                  <a:srgbClr val="FFFF00"/>
                </a:highlight>
                <a:latin typeface="Cambria"/>
                <a:cs typeface="Cambria"/>
              </a:rPr>
              <a:t>S</a:t>
            </a:r>
            <a:r>
              <a:rPr sz="3800" spc="-70" dirty="0">
                <a:highlight>
                  <a:srgbClr val="FFFF00"/>
                </a:highlight>
                <a:latin typeface="Cambria"/>
                <a:cs typeface="Cambria"/>
              </a:rPr>
              <a:t>c</a:t>
            </a:r>
            <a:r>
              <a:rPr sz="3800" spc="-135" dirty="0">
                <a:highlight>
                  <a:srgbClr val="FFFF00"/>
                </a:highlight>
                <a:latin typeface="Cambria"/>
                <a:cs typeface="Cambria"/>
              </a:rPr>
              <a:t>m</a:t>
            </a:r>
            <a:r>
              <a:rPr sz="3800" spc="-114" dirty="0">
                <a:highlight>
                  <a:srgbClr val="FFFF00"/>
                </a:highlight>
                <a:latin typeface="Cambria"/>
                <a:cs typeface="Cambria"/>
              </a:rPr>
              <a:t> </a:t>
            </a:r>
            <a:r>
              <a:rPr sz="3800" spc="-80" dirty="0">
                <a:highlight>
                  <a:srgbClr val="FFFF00"/>
                </a:highlight>
                <a:latin typeface="Cambria"/>
                <a:cs typeface="Cambria"/>
              </a:rPr>
              <a:t>p</a:t>
            </a:r>
            <a:r>
              <a:rPr sz="3800" spc="-120" dirty="0">
                <a:highlight>
                  <a:srgbClr val="FFFF00"/>
                </a:highlight>
                <a:latin typeface="Cambria"/>
                <a:cs typeface="Cambria"/>
              </a:rPr>
              <a:t>o</a:t>
            </a:r>
            <a:r>
              <a:rPr sz="3800" spc="35" dirty="0">
                <a:highlight>
                  <a:srgbClr val="FFFF00"/>
                </a:highlight>
                <a:latin typeface="Cambria"/>
                <a:cs typeface="Cambria"/>
              </a:rPr>
              <a:t>ll</a:t>
            </a:r>
            <a:r>
              <a:rPr sz="3800" spc="15" dirty="0">
                <a:highlight>
                  <a:srgbClr val="FFFF00"/>
                </a:highlight>
                <a:latin typeface="Cambria"/>
                <a:cs typeface="Cambria"/>
              </a:rPr>
              <a:t>i</a:t>
            </a:r>
            <a:r>
              <a:rPr sz="3800" spc="-20" dirty="0">
                <a:highlight>
                  <a:srgbClr val="FFFF00"/>
                </a:highlight>
                <a:latin typeface="Cambria"/>
                <a:cs typeface="Cambria"/>
              </a:rPr>
              <a:t>n</a:t>
            </a:r>
            <a:r>
              <a:rPr sz="3800" spc="-100" dirty="0">
                <a:highlight>
                  <a:srgbClr val="FFFF00"/>
                </a:highlight>
                <a:latin typeface="Cambria"/>
                <a:cs typeface="Cambria"/>
              </a:rPr>
              <a:t>g</a:t>
            </a:r>
            <a:r>
              <a:rPr sz="3800" spc="-295" dirty="0">
                <a:highlight>
                  <a:srgbClr val="FFFF00"/>
                </a:highlight>
                <a:latin typeface="Cambria"/>
                <a:cs typeface="Cambria"/>
              </a:rPr>
              <a:t>”</a:t>
            </a:r>
            <a:r>
              <a:rPr sz="3800" spc="-114" dirty="0">
                <a:highlight>
                  <a:srgbClr val="FFFF00"/>
                </a:highlight>
                <a:latin typeface="Cambria"/>
                <a:cs typeface="Cambria"/>
              </a:rPr>
              <a:t> </a:t>
            </a:r>
            <a:r>
              <a:rPr sz="3800" spc="5" dirty="0">
                <a:highlight>
                  <a:srgbClr val="FFFF00"/>
                </a:highlight>
                <a:latin typeface="Cambria"/>
                <a:cs typeface="Cambria"/>
              </a:rPr>
              <a:t>-</a:t>
            </a:r>
            <a:r>
              <a:rPr sz="3800" spc="-395" dirty="0">
                <a:highlight>
                  <a:srgbClr val="FFFF00"/>
                </a:highlight>
                <a:latin typeface="Cambria"/>
                <a:cs typeface="Cambria"/>
              </a:rPr>
              <a:t>&gt;</a:t>
            </a:r>
            <a:r>
              <a:rPr sz="3800" spc="-75" dirty="0">
                <a:highlight>
                  <a:srgbClr val="FFFF00"/>
                </a:highlight>
                <a:latin typeface="Cambria"/>
                <a:cs typeface="Cambria"/>
              </a:rPr>
              <a:t>a</a:t>
            </a:r>
            <a:r>
              <a:rPr sz="3800" spc="-80" dirty="0">
                <a:highlight>
                  <a:srgbClr val="FFFF00"/>
                </a:highlight>
                <a:latin typeface="Cambria"/>
                <a:cs typeface="Cambria"/>
              </a:rPr>
              <a:t>pp</a:t>
            </a:r>
            <a:r>
              <a:rPr sz="3800" spc="35" dirty="0">
                <a:highlight>
                  <a:srgbClr val="FFFF00"/>
                </a:highlight>
                <a:latin typeface="Cambria"/>
                <a:cs typeface="Cambria"/>
              </a:rPr>
              <a:t>l</a:t>
            </a:r>
            <a:r>
              <a:rPr sz="3800" spc="-120" dirty="0">
                <a:highlight>
                  <a:srgbClr val="FFFF00"/>
                </a:highlight>
                <a:latin typeface="Cambria"/>
                <a:cs typeface="Cambria"/>
              </a:rPr>
              <a:t>y</a:t>
            </a:r>
            <a:r>
              <a:rPr sz="3800" spc="-114" dirty="0">
                <a:highlight>
                  <a:srgbClr val="FFFF00"/>
                </a:highlight>
                <a:latin typeface="Cambria"/>
                <a:cs typeface="Cambria"/>
              </a:rPr>
              <a:t> </a:t>
            </a:r>
            <a:r>
              <a:rPr sz="3800" spc="-75" dirty="0">
                <a:highlight>
                  <a:srgbClr val="FFFF00"/>
                </a:highlight>
                <a:latin typeface="Cambria"/>
                <a:cs typeface="Cambria"/>
              </a:rPr>
              <a:t>a</a:t>
            </a:r>
            <a:r>
              <a:rPr sz="3800" spc="-20" dirty="0">
                <a:highlight>
                  <a:srgbClr val="FFFF00"/>
                </a:highlight>
                <a:latin typeface="Cambria"/>
                <a:cs typeface="Cambria"/>
              </a:rPr>
              <a:t>n</a:t>
            </a:r>
            <a:r>
              <a:rPr sz="3800" spc="-75" dirty="0">
                <a:highlight>
                  <a:srgbClr val="FFFF00"/>
                </a:highlight>
                <a:latin typeface="Cambria"/>
                <a:cs typeface="Cambria"/>
              </a:rPr>
              <a:t>d</a:t>
            </a:r>
            <a:r>
              <a:rPr sz="3800" spc="-114" dirty="0">
                <a:highlight>
                  <a:srgbClr val="FFFF00"/>
                </a:highlight>
                <a:latin typeface="Cambria"/>
                <a:cs typeface="Cambria"/>
              </a:rPr>
              <a:t> </a:t>
            </a:r>
            <a:r>
              <a:rPr sz="3800" spc="-155" dirty="0">
                <a:highlight>
                  <a:srgbClr val="FFFF00"/>
                </a:highlight>
                <a:latin typeface="Cambria"/>
                <a:cs typeface="Cambria"/>
              </a:rPr>
              <a:t>s</a:t>
            </a:r>
            <a:r>
              <a:rPr sz="3800" spc="-75" dirty="0">
                <a:highlight>
                  <a:srgbClr val="FFFF00"/>
                </a:highlight>
                <a:latin typeface="Cambria"/>
                <a:cs typeface="Cambria"/>
              </a:rPr>
              <a:t>a</a:t>
            </a:r>
            <a:r>
              <a:rPr sz="3800" spc="-200" dirty="0">
                <a:highlight>
                  <a:srgbClr val="FFFF00"/>
                </a:highlight>
                <a:latin typeface="Cambria"/>
                <a:cs typeface="Cambria"/>
              </a:rPr>
              <a:t>v</a:t>
            </a:r>
            <a:r>
              <a:rPr sz="3800" spc="-135" dirty="0">
                <a:highlight>
                  <a:srgbClr val="FFFF00"/>
                </a:highlight>
                <a:latin typeface="Cambria"/>
                <a:cs typeface="Cambria"/>
              </a:rPr>
              <a:t>e</a:t>
            </a:r>
            <a:r>
              <a:rPr sz="3800" spc="-114" dirty="0">
                <a:highlight>
                  <a:srgbClr val="FFFF00"/>
                </a:highlight>
                <a:latin typeface="Cambria"/>
                <a:cs typeface="Cambria"/>
              </a:rPr>
              <a:t> </a:t>
            </a:r>
            <a:r>
              <a:rPr sz="3800" spc="5" dirty="0">
                <a:highlight>
                  <a:srgbClr val="FFFF00"/>
                </a:highlight>
                <a:latin typeface="Cambria"/>
                <a:cs typeface="Cambria"/>
              </a:rPr>
              <a:t>-</a:t>
            </a:r>
            <a:r>
              <a:rPr sz="3800" spc="-390" dirty="0">
                <a:highlight>
                  <a:srgbClr val="FFFF00"/>
                </a:highlight>
                <a:latin typeface="Cambria"/>
                <a:cs typeface="Cambria"/>
              </a:rPr>
              <a:t>&gt;</a:t>
            </a:r>
            <a:r>
              <a:rPr sz="3800" spc="-114" dirty="0">
                <a:highlight>
                  <a:srgbClr val="FFFF00"/>
                </a:highlight>
                <a:latin typeface="Cambria"/>
                <a:cs typeface="Cambria"/>
              </a:rPr>
              <a:t> </a:t>
            </a:r>
            <a:r>
              <a:rPr sz="3800" spc="-45" dirty="0">
                <a:highlight>
                  <a:srgbClr val="FFFF00"/>
                </a:highlight>
                <a:latin typeface="Cambria"/>
                <a:cs typeface="Cambria"/>
              </a:rPr>
              <a:t>b</a:t>
            </a:r>
            <a:r>
              <a:rPr sz="3800" dirty="0">
                <a:highlight>
                  <a:srgbClr val="FFFF00"/>
                </a:highlight>
                <a:latin typeface="Cambria"/>
                <a:cs typeface="Cambria"/>
              </a:rPr>
              <a:t>u</a:t>
            </a:r>
            <a:r>
              <a:rPr sz="3800" spc="15" dirty="0">
                <a:highlight>
                  <a:srgbClr val="FFFF00"/>
                </a:highlight>
                <a:latin typeface="Cambria"/>
                <a:cs typeface="Cambria"/>
              </a:rPr>
              <a:t>i</a:t>
            </a:r>
            <a:r>
              <a:rPr sz="3800" spc="35" dirty="0">
                <a:highlight>
                  <a:srgbClr val="FFFF00"/>
                </a:highlight>
                <a:latin typeface="Cambria"/>
                <a:cs typeface="Cambria"/>
              </a:rPr>
              <a:t>l</a:t>
            </a:r>
            <a:r>
              <a:rPr sz="3800" spc="-75" dirty="0">
                <a:highlight>
                  <a:srgbClr val="FFFF00"/>
                </a:highlight>
                <a:latin typeface="Cambria"/>
                <a:cs typeface="Cambria"/>
              </a:rPr>
              <a:t>d</a:t>
            </a:r>
            <a:r>
              <a:rPr sz="3800" spc="-114" dirty="0">
                <a:highlight>
                  <a:srgbClr val="FFFF00"/>
                </a:highlight>
                <a:latin typeface="Cambria"/>
                <a:cs typeface="Cambria"/>
              </a:rPr>
              <a:t> </a:t>
            </a:r>
            <a:r>
              <a:rPr sz="3800" spc="-20" dirty="0">
                <a:highlight>
                  <a:srgbClr val="FFFF00"/>
                </a:highlight>
                <a:latin typeface="Cambria"/>
                <a:cs typeface="Cambria"/>
              </a:rPr>
              <a:t>n</a:t>
            </a:r>
            <a:r>
              <a:rPr sz="3800" spc="-120" dirty="0">
                <a:highlight>
                  <a:srgbClr val="FFFF00"/>
                </a:highlight>
                <a:latin typeface="Cambria"/>
                <a:cs typeface="Cambria"/>
              </a:rPr>
              <a:t>o</a:t>
            </a:r>
            <a:r>
              <a:rPr sz="3800" spc="-409" dirty="0">
                <a:highlight>
                  <a:srgbClr val="FFFF00"/>
                </a:highlight>
                <a:latin typeface="Cambria"/>
                <a:cs typeface="Cambria"/>
              </a:rPr>
              <a:t>w</a:t>
            </a:r>
            <a:r>
              <a:rPr sz="3800" spc="-30" dirty="0">
                <a:highlight>
                  <a:srgbClr val="FFFF00"/>
                </a:highlight>
                <a:latin typeface="Cambria"/>
                <a:cs typeface="Cambria"/>
              </a:rPr>
              <a:t>.</a:t>
            </a:r>
            <a:endParaRPr sz="3800" dirty="0">
              <a:highlight>
                <a:srgbClr val="FFFF00"/>
              </a:highlight>
              <a:latin typeface="Cambria"/>
              <a:cs typeface="Cambria"/>
            </a:endParaRPr>
          </a:p>
        </p:txBody>
      </p:sp>
      <p:sp>
        <p:nvSpPr>
          <p:cNvPr id="8" name="object 8"/>
          <p:cNvSpPr txBox="1">
            <a:spLocks noGrp="1"/>
          </p:cNvSpPr>
          <p:nvPr>
            <p:ph type="title"/>
          </p:nvPr>
        </p:nvSpPr>
        <p:spPr>
          <a:xfrm>
            <a:off x="6424860" y="132612"/>
            <a:ext cx="4721860" cy="643766"/>
          </a:xfrm>
          <a:prstGeom prst="rect">
            <a:avLst/>
          </a:prstGeom>
        </p:spPr>
        <p:txBody>
          <a:bodyPr vert="horz" wrap="square" lIns="0" tIns="12700" rIns="0" bIns="0" rtlCol="0">
            <a:spAutoFit/>
          </a:bodyPr>
          <a:lstStyle/>
          <a:p>
            <a:pPr marL="12700">
              <a:lnSpc>
                <a:spcPct val="100000"/>
              </a:lnSpc>
              <a:spcBef>
                <a:spcPts val="100"/>
              </a:spcBef>
            </a:pPr>
            <a:r>
              <a:rPr sz="4100" b="1" u="heavy" spc="-459" dirty="0">
                <a:solidFill>
                  <a:srgbClr val="FF0000"/>
                </a:solidFill>
                <a:uFill>
                  <a:solidFill>
                    <a:srgbClr val="000000"/>
                  </a:solidFill>
                </a:uFill>
                <a:latin typeface="Georgia"/>
                <a:cs typeface="Georgia"/>
              </a:rPr>
              <a:t>Se</a:t>
            </a:r>
            <a:r>
              <a:rPr sz="4100" b="1" u="heavy" spc="-240" dirty="0">
                <a:solidFill>
                  <a:srgbClr val="FF0000"/>
                </a:solidFill>
                <a:uFill>
                  <a:solidFill>
                    <a:srgbClr val="000000"/>
                  </a:solidFill>
                </a:uFill>
                <a:latin typeface="Georgia"/>
                <a:cs typeface="Georgia"/>
              </a:rPr>
              <a:t>tt</a:t>
            </a:r>
            <a:r>
              <a:rPr sz="4100" b="1" u="heavy" spc="-290" dirty="0">
                <a:solidFill>
                  <a:srgbClr val="FF0000"/>
                </a:solidFill>
                <a:uFill>
                  <a:solidFill>
                    <a:srgbClr val="000000"/>
                  </a:solidFill>
                </a:uFill>
                <a:latin typeface="Georgia"/>
                <a:cs typeface="Georgia"/>
              </a:rPr>
              <a:t>i</a:t>
            </a:r>
            <a:r>
              <a:rPr sz="4100" b="1" u="heavy" spc="-580" dirty="0">
                <a:solidFill>
                  <a:srgbClr val="FF0000"/>
                </a:solidFill>
                <a:uFill>
                  <a:solidFill>
                    <a:srgbClr val="000000"/>
                  </a:solidFill>
                </a:uFill>
                <a:latin typeface="Georgia"/>
                <a:cs typeface="Georgia"/>
              </a:rPr>
              <a:t>n</a:t>
            </a:r>
            <a:r>
              <a:rPr sz="4100" b="1" spc="-375" dirty="0">
                <a:solidFill>
                  <a:srgbClr val="FF0000"/>
                </a:solidFill>
                <a:latin typeface="Georgia"/>
                <a:cs typeface="Georgia"/>
              </a:rPr>
              <a:t>g</a:t>
            </a:r>
            <a:r>
              <a:rPr sz="4100" b="1" spc="-265" dirty="0">
                <a:solidFill>
                  <a:srgbClr val="FF0000"/>
                </a:solidFill>
                <a:latin typeface="Georgia"/>
                <a:cs typeface="Georgia"/>
              </a:rPr>
              <a:t> </a:t>
            </a:r>
            <a:r>
              <a:rPr sz="4100" b="1" u="heavy" spc="-525" dirty="0">
                <a:solidFill>
                  <a:srgbClr val="FF0000"/>
                </a:solidFill>
                <a:uFill>
                  <a:solidFill>
                    <a:srgbClr val="000000"/>
                  </a:solidFill>
                </a:uFill>
                <a:latin typeface="Georgia"/>
                <a:cs typeface="Georgia"/>
              </a:rPr>
              <a:t>u</a:t>
            </a:r>
            <a:r>
              <a:rPr sz="4100" b="1" u="heavy" spc="-470" dirty="0">
                <a:solidFill>
                  <a:srgbClr val="FF0000"/>
                </a:solidFill>
                <a:uFill>
                  <a:solidFill>
                    <a:srgbClr val="000000"/>
                  </a:solidFill>
                </a:uFill>
                <a:latin typeface="Georgia"/>
                <a:cs typeface="Georgia"/>
              </a:rPr>
              <a:t>p</a:t>
            </a:r>
            <a:r>
              <a:rPr sz="4100" b="1" u="heavy" spc="-265" dirty="0">
                <a:solidFill>
                  <a:srgbClr val="FF0000"/>
                </a:solidFill>
                <a:uFill>
                  <a:solidFill>
                    <a:srgbClr val="000000"/>
                  </a:solidFill>
                </a:uFill>
                <a:latin typeface="Georgia"/>
                <a:cs typeface="Georgia"/>
              </a:rPr>
              <a:t> </a:t>
            </a:r>
            <a:r>
              <a:rPr sz="4100" b="1" u="heavy" spc="-505" dirty="0">
                <a:solidFill>
                  <a:srgbClr val="FF0000"/>
                </a:solidFill>
                <a:uFill>
                  <a:solidFill>
                    <a:srgbClr val="000000"/>
                  </a:solidFill>
                </a:uFill>
                <a:latin typeface="Georgia"/>
                <a:cs typeface="Georgia"/>
              </a:rPr>
              <a:t>C</a:t>
            </a:r>
            <a:r>
              <a:rPr sz="4100" b="1" u="heavy" spc="-490" dirty="0">
                <a:solidFill>
                  <a:srgbClr val="FF0000"/>
                </a:solidFill>
                <a:uFill>
                  <a:solidFill>
                    <a:srgbClr val="000000"/>
                  </a:solidFill>
                </a:uFill>
                <a:latin typeface="Georgia"/>
                <a:cs typeface="Georgia"/>
              </a:rPr>
              <a:t>I</a:t>
            </a:r>
            <a:r>
              <a:rPr sz="4100" b="1" u="heavy" spc="-265" dirty="0">
                <a:solidFill>
                  <a:srgbClr val="FF0000"/>
                </a:solidFill>
                <a:uFill>
                  <a:solidFill>
                    <a:srgbClr val="000000"/>
                  </a:solidFill>
                </a:uFill>
                <a:latin typeface="Georgia"/>
                <a:cs typeface="Georgia"/>
              </a:rPr>
              <a:t> </a:t>
            </a:r>
            <a:r>
              <a:rPr sz="4100" b="1" u="heavy" spc="-630" dirty="0">
                <a:solidFill>
                  <a:srgbClr val="FF0000"/>
                </a:solidFill>
                <a:uFill>
                  <a:solidFill>
                    <a:srgbClr val="000000"/>
                  </a:solidFill>
                </a:uFill>
                <a:latin typeface="Georgia"/>
                <a:cs typeface="Georgia"/>
              </a:rPr>
              <a:t>P</a:t>
            </a:r>
            <a:r>
              <a:rPr sz="4100" b="1" u="heavy" spc="-290" dirty="0">
                <a:solidFill>
                  <a:srgbClr val="FF0000"/>
                </a:solidFill>
                <a:uFill>
                  <a:solidFill>
                    <a:srgbClr val="000000"/>
                  </a:solidFill>
                </a:uFill>
                <a:latin typeface="Georgia"/>
                <a:cs typeface="Georgia"/>
              </a:rPr>
              <a:t>i</a:t>
            </a:r>
            <a:r>
              <a:rPr sz="4100" b="1" u="heavy" spc="-475" dirty="0">
                <a:solidFill>
                  <a:srgbClr val="FF0000"/>
                </a:solidFill>
                <a:uFill>
                  <a:solidFill>
                    <a:srgbClr val="000000"/>
                  </a:solidFill>
                </a:uFill>
                <a:latin typeface="Georgia"/>
                <a:cs typeface="Georgia"/>
              </a:rPr>
              <a:t>p</a:t>
            </a:r>
            <a:r>
              <a:rPr sz="4100" b="1" u="heavy" spc="-459" dirty="0">
                <a:solidFill>
                  <a:srgbClr val="FF0000"/>
                </a:solidFill>
                <a:uFill>
                  <a:solidFill>
                    <a:srgbClr val="000000"/>
                  </a:solidFill>
                </a:uFill>
                <a:latin typeface="Georgia"/>
                <a:cs typeface="Georgia"/>
              </a:rPr>
              <a:t>e</a:t>
            </a:r>
            <a:r>
              <a:rPr sz="4100" b="1" u="heavy" spc="-200" dirty="0">
                <a:solidFill>
                  <a:srgbClr val="FF0000"/>
                </a:solidFill>
                <a:uFill>
                  <a:solidFill>
                    <a:srgbClr val="000000"/>
                  </a:solidFill>
                </a:uFill>
                <a:latin typeface="Georgia"/>
                <a:cs typeface="Georgia"/>
              </a:rPr>
              <a:t>l</a:t>
            </a:r>
            <a:r>
              <a:rPr sz="4100" b="1" u="heavy" spc="-290" dirty="0">
                <a:solidFill>
                  <a:srgbClr val="FF0000"/>
                </a:solidFill>
                <a:uFill>
                  <a:solidFill>
                    <a:srgbClr val="000000"/>
                  </a:solidFill>
                </a:uFill>
                <a:latin typeface="Georgia"/>
                <a:cs typeface="Georgia"/>
              </a:rPr>
              <a:t>i</a:t>
            </a:r>
            <a:r>
              <a:rPr sz="4100" b="1" u="heavy" spc="-580" dirty="0">
                <a:solidFill>
                  <a:srgbClr val="FF0000"/>
                </a:solidFill>
                <a:uFill>
                  <a:solidFill>
                    <a:srgbClr val="000000"/>
                  </a:solidFill>
                </a:uFill>
                <a:latin typeface="Georgia"/>
                <a:cs typeface="Georgia"/>
              </a:rPr>
              <a:t>n</a:t>
            </a:r>
            <a:r>
              <a:rPr sz="4100" b="1" u="heavy" spc="-455" dirty="0">
                <a:solidFill>
                  <a:srgbClr val="FF0000"/>
                </a:solidFill>
                <a:uFill>
                  <a:solidFill>
                    <a:srgbClr val="000000"/>
                  </a:solidFill>
                </a:uFill>
                <a:latin typeface="Georgia"/>
                <a:cs typeface="Georgia"/>
              </a:rPr>
              <a:t>e</a:t>
            </a:r>
            <a:endParaRPr sz="4100" dirty="0">
              <a:solidFill>
                <a:srgbClr val="FF0000"/>
              </a:solidFill>
              <a:latin typeface="Georgia"/>
              <a:cs typeface="Georgia"/>
            </a:endParaRPr>
          </a:p>
        </p:txBody>
      </p:sp>
      <p:pic>
        <p:nvPicPr>
          <p:cNvPr id="9" name="object 9"/>
          <p:cNvPicPr/>
          <p:nvPr/>
        </p:nvPicPr>
        <p:blipFill>
          <a:blip r:embed="rId3" cstate="print"/>
          <a:stretch>
            <a:fillRect/>
          </a:stretch>
        </p:blipFill>
        <p:spPr>
          <a:xfrm>
            <a:off x="7568469" y="6450191"/>
            <a:ext cx="2438745" cy="800189"/>
          </a:xfrm>
          <a:prstGeom prst="rect">
            <a:avLst/>
          </a:prstGeom>
        </p:spPr>
      </p:pic>
      <p:pic>
        <p:nvPicPr>
          <p:cNvPr id="11" name="Picture 10">
            <a:extLst>
              <a:ext uri="{FF2B5EF4-FFF2-40B4-BE49-F238E27FC236}">
                <a16:creationId xmlns:a16="http://schemas.microsoft.com/office/drawing/2014/main" id="{A8BC91B8-6DC3-4065-1803-D71BD1D71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3283730"/>
            <a:ext cx="12662489" cy="62245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271354" y="2141429"/>
              <a:ext cx="15163799" cy="7915274"/>
            </a:xfrm>
            <a:prstGeom prst="rect">
              <a:avLst/>
            </a:prstGeom>
          </p:spPr>
        </p:pic>
      </p:grpSp>
      <p:pic>
        <p:nvPicPr>
          <p:cNvPr id="5" name="object 5"/>
          <p:cNvPicPr/>
          <p:nvPr/>
        </p:nvPicPr>
        <p:blipFill>
          <a:blip r:embed="rId4" cstate="print"/>
          <a:stretch>
            <a:fillRect/>
          </a:stretch>
        </p:blipFill>
        <p:spPr>
          <a:xfrm>
            <a:off x="782442" y="886694"/>
            <a:ext cx="133349" cy="133349"/>
          </a:xfrm>
          <a:prstGeom prst="rect">
            <a:avLst/>
          </a:prstGeom>
        </p:spPr>
      </p:pic>
      <p:pic>
        <p:nvPicPr>
          <p:cNvPr id="6" name="object 6"/>
          <p:cNvPicPr/>
          <p:nvPr/>
        </p:nvPicPr>
        <p:blipFill>
          <a:blip r:embed="rId4" cstate="print"/>
          <a:stretch>
            <a:fillRect/>
          </a:stretch>
        </p:blipFill>
        <p:spPr>
          <a:xfrm>
            <a:off x="782442" y="1553444"/>
            <a:ext cx="133349" cy="133349"/>
          </a:xfrm>
          <a:prstGeom prst="rect">
            <a:avLst/>
          </a:prstGeom>
        </p:spPr>
      </p:pic>
      <p:sp>
        <p:nvSpPr>
          <p:cNvPr id="7" name="object 7"/>
          <p:cNvSpPr txBox="1">
            <a:spLocks noGrp="1"/>
          </p:cNvSpPr>
          <p:nvPr>
            <p:ph type="title"/>
          </p:nvPr>
        </p:nvSpPr>
        <p:spPr>
          <a:xfrm>
            <a:off x="1104307" y="503776"/>
            <a:ext cx="13840460" cy="1358900"/>
          </a:xfrm>
          <a:prstGeom prst="rect">
            <a:avLst/>
          </a:prstGeom>
        </p:spPr>
        <p:txBody>
          <a:bodyPr vert="horz" wrap="square" lIns="0" tIns="100330" rIns="0" bIns="0" rtlCol="0">
            <a:spAutoFit/>
          </a:bodyPr>
          <a:lstStyle/>
          <a:p>
            <a:pPr marL="12700">
              <a:lnSpc>
                <a:spcPct val="100000"/>
              </a:lnSpc>
              <a:spcBef>
                <a:spcPts val="790"/>
              </a:spcBef>
            </a:pPr>
            <a:r>
              <a:rPr sz="3800" spc="-110" dirty="0">
                <a:latin typeface="Cambria"/>
                <a:cs typeface="Cambria"/>
              </a:rPr>
              <a:t>N</a:t>
            </a:r>
            <a:r>
              <a:rPr sz="3800" spc="-120" dirty="0">
                <a:latin typeface="Cambria"/>
                <a:cs typeface="Cambria"/>
              </a:rPr>
              <a:t>o</a:t>
            </a:r>
            <a:r>
              <a:rPr sz="3800" spc="-405" dirty="0">
                <a:latin typeface="Cambria"/>
                <a:cs typeface="Cambria"/>
              </a:rPr>
              <a:t>w</a:t>
            </a:r>
            <a:r>
              <a:rPr sz="3800" spc="-114" dirty="0">
                <a:latin typeface="Cambria"/>
                <a:cs typeface="Cambria"/>
              </a:rPr>
              <a:t> </a:t>
            </a:r>
            <a:r>
              <a:rPr sz="3800" spc="35" dirty="0">
                <a:latin typeface="Cambria"/>
                <a:cs typeface="Cambria"/>
              </a:rPr>
              <a:t>l</a:t>
            </a:r>
            <a:r>
              <a:rPr sz="3800" spc="-140" dirty="0">
                <a:latin typeface="Cambria"/>
                <a:cs typeface="Cambria"/>
              </a:rPr>
              <a:t>e</a:t>
            </a:r>
            <a:r>
              <a:rPr sz="3800" spc="-85" dirty="0">
                <a:latin typeface="Cambria"/>
                <a:cs typeface="Cambria"/>
              </a:rPr>
              <a:t>t</a:t>
            </a:r>
            <a:r>
              <a:rPr sz="3800" spc="-150" dirty="0">
                <a:latin typeface="Cambria"/>
                <a:cs typeface="Cambria"/>
              </a:rPr>
              <a:t>s</a:t>
            </a:r>
            <a:r>
              <a:rPr sz="3800" spc="-114" dirty="0">
                <a:latin typeface="Cambria"/>
                <a:cs typeface="Cambria"/>
              </a:rPr>
              <a:t> </a:t>
            </a:r>
            <a:r>
              <a:rPr sz="3800" spc="-75" dirty="0">
                <a:latin typeface="Cambria"/>
                <a:cs typeface="Cambria"/>
              </a:rPr>
              <a:t>a</a:t>
            </a:r>
            <a:r>
              <a:rPr sz="3800" spc="-80" dirty="0">
                <a:latin typeface="Cambria"/>
                <a:cs typeface="Cambria"/>
              </a:rPr>
              <a:t>d</a:t>
            </a:r>
            <a:r>
              <a:rPr sz="3800" spc="-75" dirty="0">
                <a:latin typeface="Cambria"/>
                <a:cs typeface="Cambria"/>
              </a:rPr>
              <a:t>d</a:t>
            </a:r>
            <a:r>
              <a:rPr sz="3800" spc="-114" dirty="0">
                <a:latin typeface="Cambria"/>
                <a:cs typeface="Cambria"/>
              </a:rPr>
              <a:t> </a:t>
            </a:r>
            <a:r>
              <a:rPr sz="3800" spc="-409" dirty="0">
                <a:latin typeface="Cambria"/>
                <a:cs typeface="Cambria"/>
              </a:rPr>
              <a:t>w</a:t>
            </a:r>
            <a:r>
              <a:rPr sz="3800" spc="-140" dirty="0">
                <a:latin typeface="Cambria"/>
                <a:cs typeface="Cambria"/>
              </a:rPr>
              <a:t>e</a:t>
            </a:r>
            <a:r>
              <a:rPr sz="3800" spc="-45" dirty="0">
                <a:latin typeface="Cambria"/>
                <a:cs typeface="Cambria"/>
              </a:rPr>
              <a:t>b</a:t>
            </a:r>
            <a:r>
              <a:rPr sz="3800" spc="15" dirty="0">
                <a:latin typeface="Cambria"/>
                <a:cs typeface="Cambria"/>
              </a:rPr>
              <a:t>h</a:t>
            </a:r>
            <a:r>
              <a:rPr sz="3800" spc="-120" dirty="0">
                <a:latin typeface="Cambria"/>
                <a:cs typeface="Cambria"/>
              </a:rPr>
              <a:t>oo</a:t>
            </a:r>
            <a:r>
              <a:rPr sz="3800" spc="-145" dirty="0">
                <a:latin typeface="Cambria"/>
                <a:cs typeface="Cambria"/>
              </a:rPr>
              <a:t>k</a:t>
            </a:r>
            <a:r>
              <a:rPr sz="3800" spc="-30" dirty="0">
                <a:latin typeface="Cambria"/>
                <a:cs typeface="Cambria"/>
              </a:rPr>
              <a:t>.</a:t>
            </a:r>
            <a:endParaRPr sz="3800">
              <a:latin typeface="Cambria"/>
              <a:cs typeface="Cambria"/>
            </a:endParaRPr>
          </a:p>
          <a:p>
            <a:pPr marL="12700">
              <a:lnSpc>
                <a:spcPct val="100000"/>
              </a:lnSpc>
              <a:spcBef>
                <a:spcPts val="690"/>
              </a:spcBef>
              <a:tabLst>
                <a:tab pos="10731500" algn="l"/>
              </a:tabLst>
            </a:pPr>
            <a:r>
              <a:rPr sz="3800" spc="125" dirty="0">
                <a:latin typeface="Cambria"/>
                <a:cs typeface="Cambria"/>
              </a:rPr>
              <a:t>O</a:t>
            </a:r>
            <a:r>
              <a:rPr sz="3800" spc="-15" dirty="0">
                <a:latin typeface="Cambria"/>
                <a:cs typeface="Cambria"/>
              </a:rPr>
              <a:t>n</a:t>
            </a:r>
            <a:r>
              <a:rPr sz="3800" spc="-114" dirty="0">
                <a:latin typeface="Cambria"/>
                <a:cs typeface="Cambria"/>
              </a:rPr>
              <a:t> </a:t>
            </a:r>
            <a:r>
              <a:rPr sz="3800" spc="-100" dirty="0">
                <a:latin typeface="Cambria"/>
                <a:cs typeface="Cambria"/>
              </a:rPr>
              <a:t>g</a:t>
            </a:r>
            <a:r>
              <a:rPr sz="3800" spc="15" dirty="0">
                <a:latin typeface="Cambria"/>
                <a:cs typeface="Cambria"/>
              </a:rPr>
              <a:t>i</a:t>
            </a:r>
            <a:r>
              <a:rPr sz="3800" spc="-85" dirty="0">
                <a:latin typeface="Cambria"/>
                <a:cs typeface="Cambria"/>
              </a:rPr>
              <a:t>t</a:t>
            </a:r>
            <a:r>
              <a:rPr sz="3800" spc="15" dirty="0">
                <a:latin typeface="Cambria"/>
                <a:cs typeface="Cambria"/>
              </a:rPr>
              <a:t>h</a:t>
            </a:r>
            <a:r>
              <a:rPr sz="3800" dirty="0">
                <a:latin typeface="Cambria"/>
                <a:cs typeface="Cambria"/>
              </a:rPr>
              <a:t>u</a:t>
            </a:r>
            <a:r>
              <a:rPr sz="3800" spc="-40" dirty="0">
                <a:latin typeface="Cambria"/>
                <a:cs typeface="Cambria"/>
              </a:rPr>
              <a:t>b</a:t>
            </a:r>
            <a:r>
              <a:rPr sz="3800" spc="-114" dirty="0">
                <a:latin typeface="Cambria"/>
                <a:cs typeface="Cambria"/>
              </a:rPr>
              <a:t> </a:t>
            </a:r>
            <a:r>
              <a:rPr sz="3800" spc="-80" dirty="0">
                <a:latin typeface="Cambria"/>
                <a:cs typeface="Cambria"/>
              </a:rPr>
              <a:t>p</a:t>
            </a:r>
            <a:r>
              <a:rPr sz="3800" spc="-120" dirty="0">
                <a:latin typeface="Cambria"/>
                <a:cs typeface="Cambria"/>
              </a:rPr>
              <a:t>ro</a:t>
            </a:r>
            <a:r>
              <a:rPr sz="3800" spc="-30" dirty="0">
                <a:latin typeface="Cambria"/>
                <a:cs typeface="Cambria"/>
              </a:rPr>
              <a:t>j</a:t>
            </a:r>
            <a:r>
              <a:rPr sz="3800" spc="-140" dirty="0">
                <a:latin typeface="Cambria"/>
                <a:cs typeface="Cambria"/>
              </a:rPr>
              <a:t>e</a:t>
            </a:r>
            <a:r>
              <a:rPr sz="3800" spc="-70" dirty="0">
                <a:latin typeface="Cambria"/>
                <a:cs typeface="Cambria"/>
              </a:rPr>
              <a:t>c</a:t>
            </a:r>
            <a:r>
              <a:rPr sz="3800" spc="-80" dirty="0">
                <a:latin typeface="Cambria"/>
                <a:cs typeface="Cambria"/>
              </a:rPr>
              <a:t>t</a:t>
            </a:r>
            <a:r>
              <a:rPr sz="3800" spc="-114" dirty="0">
                <a:latin typeface="Cambria"/>
                <a:cs typeface="Cambria"/>
              </a:rPr>
              <a:t> </a:t>
            </a:r>
            <a:r>
              <a:rPr sz="3800" spc="-120" dirty="0">
                <a:latin typeface="Cambria"/>
                <a:cs typeface="Cambria"/>
              </a:rPr>
              <a:t>r</a:t>
            </a:r>
            <a:r>
              <a:rPr sz="3800" spc="-140" dirty="0">
                <a:latin typeface="Cambria"/>
                <a:cs typeface="Cambria"/>
              </a:rPr>
              <a:t>e</a:t>
            </a:r>
            <a:r>
              <a:rPr sz="3800" spc="-80" dirty="0">
                <a:latin typeface="Cambria"/>
                <a:cs typeface="Cambria"/>
              </a:rPr>
              <a:t>p</a:t>
            </a:r>
            <a:r>
              <a:rPr sz="3800" spc="-114" dirty="0">
                <a:latin typeface="Cambria"/>
                <a:cs typeface="Cambria"/>
              </a:rPr>
              <a:t>o </a:t>
            </a:r>
            <a:r>
              <a:rPr sz="3800" spc="-235" dirty="0">
                <a:latin typeface="Cambria"/>
                <a:cs typeface="Cambria"/>
              </a:rPr>
              <a:t>:</a:t>
            </a:r>
            <a:r>
              <a:rPr sz="3800" spc="-114" dirty="0">
                <a:latin typeface="Cambria"/>
                <a:cs typeface="Cambria"/>
              </a:rPr>
              <a:t> </a:t>
            </a:r>
            <a:r>
              <a:rPr sz="3800" spc="170" dirty="0">
                <a:latin typeface="Cambria"/>
                <a:cs typeface="Cambria"/>
              </a:rPr>
              <a:t>C</a:t>
            </a:r>
            <a:r>
              <a:rPr sz="3800" spc="35" dirty="0">
                <a:latin typeface="Cambria"/>
                <a:cs typeface="Cambria"/>
              </a:rPr>
              <a:t>l</a:t>
            </a:r>
            <a:r>
              <a:rPr sz="3800" spc="15" dirty="0">
                <a:latin typeface="Cambria"/>
                <a:cs typeface="Cambria"/>
              </a:rPr>
              <a:t>i</a:t>
            </a:r>
            <a:r>
              <a:rPr sz="3800" spc="-70" dirty="0">
                <a:latin typeface="Cambria"/>
                <a:cs typeface="Cambria"/>
              </a:rPr>
              <a:t>c</a:t>
            </a:r>
            <a:r>
              <a:rPr sz="3800" spc="-140" dirty="0">
                <a:latin typeface="Cambria"/>
                <a:cs typeface="Cambria"/>
              </a:rPr>
              <a:t>k</a:t>
            </a:r>
            <a:r>
              <a:rPr sz="3800" spc="-114" dirty="0">
                <a:latin typeface="Cambria"/>
                <a:cs typeface="Cambria"/>
              </a:rPr>
              <a:t> </a:t>
            </a:r>
            <a:r>
              <a:rPr sz="3800" spc="-120" dirty="0">
                <a:latin typeface="Cambria"/>
                <a:cs typeface="Cambria"/>
              </a:rPr>
              <a:t>o</a:t>
            </a:r>
            <a:r>
              <a:rPr sz="3800" spc="-15" dirty="0">
                <a:latin typeface="Cambria"/>
                <a:cs typeface="Cambria"/>
              </a:rPr>
              <a:t>n</a:t>
            </a:r>
            <a:r>
              <a:rPr sz="3800" spc="-114" dirty="0">
                <a:latin typeface="Cambria"/>
                <a:cs typeface="Cambria"/>
              </a:rPr>
              <a:t> </a:t>
            </a:r>
            <a:r>
              <a:rPr sz="3800" spc="-155" dirty="0">
                <a:latin typeface="Cambria"/>
                <a:cs typeface="Cambria"/>
              </a:rPr>
              <a:t>s</a:t>
            </a:r>
            <a:r>
              <a:rPr sz="3800" spc="-140" dirty="0">
                <a:latin typeface="Cambria"/>
                <a:cs typeface="Cambria"/>
              </a:rPr>
              <a:t>e</a:t>
            </a:r>
            <a:r>
              <a:rPr sz="3800" spc="-85" dirty="0">
                <a:latin typeface="Cambria"/>
                <a:cs typeface="Cambria"/>
              </a:rPr>
              <a:t>tt</a:t>
            </a:r>
            <a:r>
              <a:rPr sz="3800" spc="15" dirty="0">
                <a:latin typeface="Cambria"/>
                <a:cs typeface="Cambria"/>
              </a:rPr>
              <a:t>i</a:t>
            </a:r>
            <a:r>
              <a:rPr sz="3800" spc="-20" dirty="0">
                <a:latin typeface="Cambria"/>
                <a:cs typeface="Cambria"/>
              </a:rPr>
              <a:t>n</a:t>
            </a:r>
            <a:r>
              <a:rPr sz="3800" spc="-100" dirty="0">
                <a:latin typeface="Cambria"/>
                <a:cs typeface="Cambria"/>
              </a:rPr>
              <a:t>g</a:t>
            </a:r>
            <a:r>
              <a:rPr sz="3800" spc="-150" dirty="0">
                <a:latin typeface="Cambria"/>
                <a:cs typeface="Cambria"/>
              </a:rPr>
              <a:t>s</a:t>
            </a:r>
            <a:r>
              <a:rPr sz="3800" spc="-114" dirty="0">
                <a:latin typeface="Cambria"/>
                <a:cs typeface="Cambria"/>
              </a:rPr>
              <a:t> </a:t>
            </a:r>
            <a:r>
              <a:rPr sz="3800" spc="5" dirty="0">
                <a:latin typeface="Cambria"/>
                <a:cs typeface="Cambria"/>
              </a:rPr>
              <a:t>-</a:t>
            </a:r>
            <a:r>
              <a:rPr sz="3800" spc="-390" dirty="0">
                <a:latin typeface="Cambria"/>
                <a:cs typeface="Cambria"/>
              </a:rPr>
              <a:t>&gt;</a:t>
            </a:r>
            <a:r>
              <a:rPr sz="3800" spc="-114" dirty="0">
                <a:latin typeface="Cambria"/>
                <a:cs typeface="Cambria"/>
              </a:rPr>
              <a:t> </a:t>
            </a:r>
            <a:r>
              <a:rPr sz="3800" spc="-409" dirty="0">
                <a:latin typeface="Cambria"/>
                <a:cs typeface="Cambria"/>
              </a:rPr>
              <a:t>w</a:t>
            </a:r>
            <a:r>
              <a:rPr sz="3800" spc="-140" dirty="0">
                <a:latin typeface="Cambria"/>
                <a:cs typeface="Cambria"/>
              </a:rPr>
              <a:t>e</a:t>
            </a:r>
            <a:r>
              <a:rPr sz="3800" spc="-45" dirty="0">
                <a:latin typeface="Cambria"/>
                <a:cs typeface="Cambria"/>
              </a:rPr>
              <a:t>b</a:t>
            </a:r>
            <a:r>
              <a:rPr sz="3800" spc="15" dirty="0">
                <a:latin typeface="Cambria"/>
                <a:cs typeface="Cambria"/>
              </a:rPr>
              <a:t>h</a:t>
            </a:r>
            <a:r>
              <a:rPr sz="3800" spc="-120" dirty="0">
                <a:latin typeface="Cambria"/>
                <a:cs typeface="Cambria"/>
              </a:rPr>
              <a:t>oo</a:t>
            </a:r>
            <a:r>
              <a:rPr sz="3800" spc="-145" dirty="0">
                <a:latin typeface="Cambria"/>
                <a:cs typeface="Cambria"/>
              </a:rPr>
              <a:t>k</a:t>
            </a:r>
            <a:r>
              <a:rPr sz="3800" spc="-150" dirty="0">
                <a:latin typeface="Cambria"/>
                <a:cs typeface="Cambria"/>
              </a:rPr>
              <a:t>s</a:t>
            </a:r>
            <a:r>
              <a:rPr sz="3800" dirty="0">
                <a:latin typeface="Cambria"/>
                <a:cs typeface="Cambria"/>
              </a:rPr>
              <a:t>	</a:t>
            </a:r>
            <a:r>
              <a:rPr sz="3800" spc="5" dirty="0">
                <a:latin typeface="Cambria"/>
                <a:cs typeface="Cambria"/>
              </a:rPr>
              <a:t>-</a:t>
            </a:r>
            <a:r>
              <a:rPr sz="3800" spc="-390" dirty="0">
                <a:latin typeface="Cambria"/>
                <a:cs typeface="Cambria"/>
              </a:rPr>
              <a:t>&gt;</a:t>
            </a:r>
            <a:r>
              <a:rPr sz="3800" spc="-114" dirty="0">
                <a:latin typeface="Cambria"/>
                <a:cs typeface="Cambria"/>
              </a:rPr>
              <a:t> </a:t>
            </a:r>
            <a:r>
              <a:rPr sz="3800" spc="-75" dirty="0">
                <a:latin typeface="Cambria"/>
                <a:cs typeface="Cambria"/>
              </a:rPr>
              <a:t>a</a:t>
            </a:r>
            <a:r>
              <a:rPr sz="3800" spc="-80" dirty="0">
                <a:latin typeface="Cambria"/>
                <a:cs typeface="Cambria"/>
              </a:rPr>
              <a:t>d</a:t>
            </a:r>
            <a:r>
              <a:rPr sz="3800" spc="-75" dirty="0">
                <a:latin typeface="Cambria"/>
                <a:cs typeface="Cambria"/>
              </a:rPr>
              <a:t>d</a:t>
            </a:r>
            <a:r>
              <a:rPr sz="3800" spc="-114" dirty="0">
                <a:latin typeface="Cambria"/>
                <a:cs typeface="Cambria"/>
              </a:rPr>
              <a:t> </a:t>
            </a:r>
            <a:r>
              <a:rPr sz="3800" spc="-409" dirty="0">
                <a:latin typeface="Cambria"/>
                <a:cs typeface="Cambria"/>
              </a:rPr>
              <a:t>w</a:t>
            </a:r>
            <a:r>
              <a:rPr sz="3800" spc="-140" dirty="0">
                <a:latin typeface="Cambria"/>
                <a:cs typeface="Cambria"/>
              </a:rPr>
              <a:t>e</a:t>
            </a:r>
            <a:r>
              <a:rPr sz="3800" spc="-45" dirty="0">
                <a:latin typeface="Cambria"/>
                <a:cs typeface="Cambria"/>
              </a:rPr>
              <a:t>b</a:t>
            </a:r>
            <a:r>
              <a:rPr sz="3800" spc="15" dirty="0">
                <a:latin typeface="Cambria"/>
                <a:cs typeface="Cambria"/>
              </a:rPr>
              <a:t>h</a:t>
            </a:r>
            <a:r>
              <a:rPr sz="3800" spc="-120" dirty="0">
                <a:latin typeface="Cambria"/>
                <a:cs typeface="Cambria"/>
              </a:rPr>
              <a:t>oo</a:t>
            </a:r>
            <a:r>
              <a:rPr sz="3800" spc="-140" dirty="0">
                <a:latin typeface="Cambria"/>
                <a:cs typeface="Cambria"/>
              </a:rPr>
              <a:t>k</a:t>
            </a:r>
            <a:endParaRPr sz="3800">
              <a:latin typeface="Cambria"/>
              <a:cs typeface="Cambria"/>
            </a:endParaRPr>
          </a:p>
        </p:txBody>
      </p:sp>
      <p:pic>
        <p:nvPicPr>
          <p:cNvPr id="8" name="object 8"/>
          <p:cNvPicPr/>
          <p:nvPr/>
        </p:nvPicPr>
        <p:blipFill>
          <a:blip r:embed="rId5" cstate="print"/>
          <a:stretch>
            <a:fillRect/>
          </a:stretch>
        </p:blipFill>
        <p:spPr>
          <a:xfrm>
            <a:off x="10904493" y="3763169"/>
            <a:ext cx="1257299" cy="38099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3081948" y="4505477"/>
            <a:ext cx="2006589" cy="655012"/>
          </a:xfrm>
          <a:prstGeom prst="rect">
            <a:avLst/>
          </a:prstGeom>
        </p:spPr>
      </p:pic>
      <p:pic>
        <p:nvPicPr>
          <p:cNvPr id="7" name="Picture 6">
            <a:extLst>
              <a:ext uri="{FF2B5EF4-FFF2-40B4-BE49-F238E27FC236}">
                <a16:creationId xmlns:a16="http://schemas.microsoft.com/office/drawing/2014/main" id="{7E53A0E2-4589-FFFC-133F-F75A30B3D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231" y="1293542"/>
            <a:ext cx="16265538" cy="769991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782442" y="886694"/>
            <a:ext cx="133349" cy="133349"/>
          </a:xfrm>
          <a:prstGeom prst="rect">
            <a:avLst/>
          </a:prstGeom>
        </p:spPr>
      </p:pic>
      <p:sp>
        <p:nvSpPr>
          <p:cNvPr id="6" name="object 6"/>
          <p:cNvSpPr txBox="1">
            <a:spLocks noGrp="1"/>
          </p:cNvSpPr>
          <p:nvPr>
            <p:ph type="title"/>
          </p:nvPr>
        </p:nvSpPr>
        <p:spPr>
          <a:xfrm>
            <a:off x="1104307" y="503776"/>
            <a:ext cx="15891510" cy="1300484"/>
          </a:xfrm>
          <a:prstGeom prst="rect">
            <a:avLst/>
          </a:prstGeom>
        </p:spPr>
        <p:txBody>
          <a:bodyPr vert="horz" wrap="square" lIns="0" tIns="12700" rIns="0" bIns="0" rtlCol="0">
            <a:spAutoFit/>
          </a:bodyPr>
          <a:lstStyle/>
          <a:p>
            <a:pPr marL="12700" marR="5080">
              <a:lnSpc>
                <a:spcPct val="115100"/>
              </a:lnSpc>
              <a:spcBef>
                <a:spcPts val="100"/>
              </a:spcBef>
              <a:tabLst>
                <a:tab pos="15498444" algn="l"/>
              </a:tabLst>
            </a:pPr>
            <a:r>
              <a:rPr sz="3800" spc="-80" dirty="0">
                <a:highlight>
                  <a:srgbClr val="FFFF00"/>
                </a:highlight>
                <a:latin typeface="Cambria"/>
                <a:cs typeface="Cambria"/>
              </a:rPr>
              <a:t>P</a:t>
            </a:r>
            <a:r>
              <a:rPr sz="3800" spc="-75" dirty="0">
                <a:highlight>
                  <a:srgbClr val="FFFF00"/>
                </a:highlight>
                <a:latin typeface="Cambria"/>
                <a:cs typeface="Cambria"/>
              </a:rPr>
              <a:t>a</a:t>
            </a:r>
            <a:r>
              <a:rPr sz="3800" spc="-155" dirty="0">
                <a:highlight>
                  <a:srgbClr val="FFFF00"/>
                </a:highlight>
                <a:latin typeface="Cambria"/>
                <a:cs typeface="Cambria"/>
              </a:rPr>
              <a:t>s</a:t>
            </a:r>
            <a:r>
              <a:rPr sz="3800" spc="-85" dirty="0">
                <a:highlight>
                  <a:srgbClr val="FFFF00"/>
                </a:highlight>
                <a:latin typeface="Cambria"/>
                <a:cs typeface="Cambria"/>
              </a:rPr>
              <a:t>t</a:t>
            </a:r>
            <a:r>
              <a:rPr sz="3800" spc="-135" dirty="0">
                <a:highlight>
                  <a:srgbClr val="FFFF00"/>
                </a:highlight>
                <a:latin typeface="Cambria"/>
                <a:cs typeface="Cambria"/>
              </a:rPr>
              <a:t>e</a:t>
            </a:r>
            <a:r>
              <a:rPr sz="3800" spc="-114" dirty="0">
                <a:highlight>
                  <a:srgbClr val="FFFF00"/>
                </a:highlight>
                <a:latin typeface="Cambria"/>
                <a:cs typeface="Cambria"/>
              </a:rPr>
              <a:t> </a:t>
            </a:r>
            <a:r>
              <a:rPr sz="3800" spc="-85" dirty="0">
                <a:highlight>
                  <a:srgbClr val="FFFF00"/>
                </a:highlight>
                <a:latin typeface="Cambria"/>
                <a:cs typeface="Cambria"/>
              </a:rPr>
              <a:t>t</a:t>
            </a:r>
            <a:r>
              <a:rPr sz="3800" spc="15" dirty="0">
                <a:highlight>
                  <a:srgbClr val="FFFF00"/>
                </a:highlight>
                <a:latin typeface="Cambria"/>
                <a:cs typeface="Cambria"/>
              </a:rPr>
              <a:t>h</a:t>
            </a:r>
            <a:r>
              <a:rPr sz="3800" spc="-135" dirty="0">
                <a:highlight>
                  <a:srgbClr val="FFFF00"/>
                </a:highlight>
                <a:latin typeface="Cambria"/>
                <a:cs typeface="Cambria"/>
              </a:rPr>
              <a:t>e</a:t>
            </a:r>
            <a:r>
              <a:rPr sz="3800" spc="-114" dirty="0">
                <a:highlight>
                  <a:srgbClr val="FFFF00"/>
                </a:highlight>
                <a:latin typeface="Cambria"/>
                <a:cs typeface="Cambria"/>
              </a:rPr>
              <a:t> </a:t>
            </a:r>
            <a:r>
              <a:rPr sz="3800" dirty="0">
                <a:highlight>
                  <a:srgbClr val="FFFF00"/>
                </a:highlight>
                <a:latin typeface="Cambria"/>
                <a:cs typeface="Cambria"/>
              </a:rPr>
              <a:t>u</a:t>
            </a:r>
            <a:r>
              <a:rPr sz="3800" spc="-120" dirty="0">
                <a:highlight>
                  <a:srgbClr val="FFFF00"/>
                </a:highlight>
                <a:latin typeface="Cambria"/>
                <a:cs typeface="Cambria"/>
              </a:rPr>
              <a:t>r</a:t>
            </a:r>
            <a:r>
              <a:rPr sz="3800" spc="40" dirty="0">
                <a:highlight>
                  <a:srgbClr val="FFFF00"/>
                </a:highlight>
                <a:latin typeface="Cambria"/>
                <a:cs typeface="Cambria"/>
              </a:rPr>
              <a:t>l</a:t>
            </a:r>
            <a:r>
              <a:rPr sz="3800" spc="-114" dirty="0">
                <a:highlight>
                  <a:srgbClr val="FFFF00"/>
                </a:highlight>
                <a:latin typeface="Cambria"/>
                <a:cs typeface="Cambria"/>
              </a:rPr>
              <a:t> </a:t>
            </a:r>
            <a:r>
              <a:rPr sz="3800" spc="-120" dirty="0">
                <a:highlight>
                  <a:srgbClr val="FFFF00"/>
                </a:highlight>
                <a:latin typeface="Cambria"/>
                <a:cs typeface="Cambria"/>
              </a:rPr>
              <a:t>o</a:t>
            </a:r>
            <a:r>
              <a:rPr sz="3800" spc="-25" dirty="0">
                <a:highlight>
                  <a:srgbClr val="FFFF00"/>
                </a:highlight>
                <a:latin typeface="Cambria"/>
                <a:cs typeface="Cambria"/>
              </a:rPr>
              <a:t>f</a:t>
            </a:r>
            <a:r>
              <a:rPr sz="3800" spc="-114" dirty="0">
                <a:highlight>
                  <a:srgbClr val="FFFF00"/>
                </a:highlight>
                <a:latin typeface="Cambria"/>
                <a:cs typeface="Cambria"/>
              </a:rPr>
              <a:t> </a:t>
            </a:r>
            <a:r>
              <a:rPr sz="3800" spc="-30" dirty="0">
                <a:highlight>
                  <a:srgbClr val="FFFF00"/>
                </a:highlight>
                <a:latin typeface="Cambria"/>
                <a:cs typeface="Cambria"/>
              </a:rPr>
              <a:t>j</a:t>
            </a:r>
            <a:r>
              <a:rPr sz="3800" spc="-140" dirty="0">
                <a:highlight>
                  <a:srgbClr val="FFFF00"/>
                </a:highlight>
                <a:latin typeface="Cambria"/>
                <a:cs typeface="Cambria"/>
              </a:rPr>
              <a:t>e</a:t>
            </a:r>
            <a:r>
              <a:rPr sz="3800" spc="-20" dirty="0">
                <a:highlight>
                  <a:srgbClr val="FFFF00"/>
                </a:highlight>
                <a:latin typeface="Cambria"/>
                <a:cs typeface="Cambria"/>
              </a:rPr>
              <a:t>n</a:t>
            </a:r>
            <a:r>
              <a:rPr sz="3800" spc="-145" dirty="0">
                <a:highlight>
                  <a:srgbClr val="FFFF00"/>
                </a:highlight>
                <a:latin typeface="Cambria"/>
                <a:cs typeface="Cambria"/>
              </a:rPr>
              <a:t>k</a:t>
            </a:r>
            <a:r>
              <a:rPr sz="3800" spc="15" dirty="0">
                <a:highlight>
                  <a:srgbClr val="FFFF00"/>
                </a:highlight>
                <a:latin typeface="Cambria"/>
                <a:cs typeface="Cambria"/>
              </a:rPr>
              <a:t>i</a:t>
            </a:r>
            <a:r>
              <a:rPr sz="3800" spc="-20" dirty="0">
                <a:highlight>
                  <a:srgbClr val="FFFF00"/>
                </a:highlight>
                <a:latin typeface="Cambria"/>
                <a:cs typeface="Cambria"/>
              </a:rPr>
              <a:t>n</a:t>
            </a:r>
            <a:r>
              <a:rPr sz="3800" spc="-150" dirty="0">
                <a:highlight>
                  <a:srgbClr val="FFFF00"/>
                </a:highlight>
                <a:latin typeface="Cambria"/>
                <a:cs typeface="Cambria"/>
              </a:rPr>
              <a:t>s</a:t>
            </a:r>
            <a:r>
              <a:rPr sz="3800" spc="-114" dirty="0">
                <a:highlight>
                  <a:srgbClr val="FFFF00"/>
                </a:highlight>
                <a:latin typeface="Cambria"/>
                <a:cs typeface="Cambria"/>
              </a:rPr>
              <a:t> </a:t>
            </a:r>
            <a:r>
              <a:rPr sz="3800" spc="15" dirty="0">
                <a:highlight>
                  <a:srgbClr val="FFFF00"/>
                </a:highlight>
                <a:latin typeface="Cambria"/>
                <a:cs typeface="Cambria"/>
              </a:rPr>
              <a:t>i</a:t>
            </a:r>
            <a:r>
              <a:rPr sz="3800" spc="-15" dirty="0">
                <a:highlight>
                  <a:srgbClr val="FFFF00"/>
                </a:highlight>
                <a:latin typeface="Cambria"/>
                <a:cs typeface="Cambria"/>
              </a:rPr>
              <a:t>n</a:t>
            </a:r>
            <a:r>
              <a:rPr sz="3800" spc="-114" dirty="0">
                <a:highlight>
                  <a:srgbClr val="FFFF00"/>
                </a:highlight>
                <a:latin typeface="Cambria"/>
                <a:cs typeface="Cambria"/>
              </a:rPr>
              <a:t> </a:t>
            </a:r>
            <a:r>
              <a:rPr sz="3800" spc="-80" dirty="0">
                <a:highlight>
                  <a:srgbClr val="FFFF00"/>
                </a:highlight>
                <a:latin typeface="Cambria"/>
                <a:cs typeface="Cambria"/>
              </a:rPr>
              <a:t>P</a:t>
            </a:r>
            <a:r>
              <a:rPr sz="3800" spc="-75" dirty="0">
                <a:highlight>
                  <a:srgbClr val="FFFF00"/>
                </a:highlight>
                <a:latin typeface="Cambria"/>
                <a:cs typeface="Cambria"/>
              </a:rPr>
              <a:t>a</a:t>
            </a:r>
            <a:r>
              <a:rPr sz="3800" spc="-125" dirty="0">
                <a:highlight>
                  <a:srgbClr val="FFFF00"/>
                </a:highlight>
                <a:latin typeface="Cambria"/>
                <a:cs typeface="Cambria"/>
              </a:rPr>
              <a:t>y</a:t>
            </a:r>
            <a:r>
              <a:rPr sz="3800" spc="35" dirty="0">
                <a:highlight>
                  <a:srgbClr val="FFFF00"/>
                </a:highlight>
                <a:latin typeface="Cambria"/>
                <a:cs typeface="Cambria"/>
              </a:rPr>
              <a:t>l</a:t>
            </a:r>
            <a:r>
              <a:rPr sz="3800" spc="-120" dirty="0">
                <a:highlight>
                  <a:srgbClr val="FFFF00"/>
                </a:highlight>
                <a:latin typeface="Cambria"/>
                <a:cs typeface="Cambria"/>
              </a:rPr>
              <a:t>o</a:t>
            </a:r>
            <a:r>
              <a:rPr sz="3800" spc="-75" dirty="0">
                <a:highlight>
                  <a:srgbClr val="FFFF00"/>
                </a:highlight>
                <a:latin typeface="Cambria"/>
                <a:cs typeface="Cambria"/>
              </a:rPr>
              <a:t>ad</a:t>
            </a:r>
            <a:r>
              <a:rPr sz="3800" spc="-114" dirty="0">
                <a:highlight>
                  <a:srgbClr val="FFFF00"/>
                </a:highlight>
                <a:latin typeface="Cambria"/>
                <a:cs typeface="Cambria"/>
              </a:rPr>
              <a:t> </a:t>
            </a:r>
            <a:r>
              <a:rPr sz="3800" spc="-125" dirty="0">
                <a:highlight>
                  <a:srgbClr val="FFFF00"/>
                </a:highlight>
                <a:latin typeface="Cambria"/>
                <a:cs typeface="Cambria"/>
              </a:rPr>
              <a:t>U</a:t>
            </a:r>
            <a:r>
              <a:rPr sz="3800" spc="-95" dirty="0">
                <a:highlight>
                  <a:srgbClr val="FFFF00"/>
                </a:highlight>
                <a:latin typeface="Cambria"/>
                <a:cs typeface="Cambria"/>
              </a:rPr>
              <a:t>R</a:t>
            </a:r>
            <a:r>
              <a:rPr sz="3800" spc="-210" dirty="0">
                <a:highlight>
                  <a:srgbClr val="FFFF00"/>
                </a:highlight>
                <a:latin typeface="Cambria"/>
                <a:cs typeface="Cambria"/>
              </a:rPr>
              <a:t>L</a:t>
            </a:r>
            <a:r>
              <a:rPr sz="3800" spc="-114" dirty="0">
                <a:highlight>
                  <a:srgbClr val="FFFF00"/>
                </a:highlight>
                <a:latin typeface="Cambria"/>
                <a:cs typeface="Cambria"/>
              </a:rPr>
              <a:t> </a:t>
            </a:r>
            <a:r>
              <a:rPr sz="3800" spc="-75" dirty="0">
                <a:highlight>
                  <a:srgbClr val="FFFF00"/>
                </a:highlight>
                <a:latin typeface="Cambria"/>
                <a:cs typeface="Cambria"/>
              </a:rPr>
              <a:t>a</a:t>
            </a:r>
            <a:r>
              <a:rPr sz="3800" spc="-20" dirty="0">
                <a:highlight>
                  <a:srgbClr val="FFFF00"/>
                </a:highlight>
                <a:latin typeface="Cambria"/>
                <a:cs typeface="Cambria"/>
              </a:rPr>
              <a:t>n</a:t>
            </a:r>
            <a:r>
              <a:rPr sz="3800" spc="-75" dirty="0">
                <a:highlight>
                  <a:srgbClr val="FFFF00"/>
                </a:highlight>
                <a:latin typeface="Cambria"/>
                <a:cs typeface="Cambria"/>
              </a:rPr>
              <a:t>d</a:t>
            </a:r>
            <a:r>
              <a:rPr sz="3800" spc="-114" dirty="0">
                <a:highlight>
                  <a:srgbClr val="FFFF00"/>
                </a:highlight>
                <a:latin typeface="Cambria"/>
                <a:cs typeface="Cambria"/>
              </a:rPr>
              <a:t> </a:t>
            </a:r>
            <a:r>
              <a:rPr sz="3800" spc="-75" dirty="0">
                <a:highlight>
                  <a:srgbClr val="FFFF00"/>
                </a:highlight>
                <a:latin typeface="Cambria"/>
                <a:cs typeface="Cambria"/>
              </a:rPr>
              <a:t>a</a:t>
            </a:r>
            <a:r>
              <a:rPr sz="3800" spc="-80" dirty="0">
                <a:highlight>
                  <a:srgbClr val="FFFF00"/>
                </a:highlight>
                <a:latin typeface="Cambria"/>
                <a:cs typeface="Cambria"/>
              </a:rPr>
              <a:t>d</a:t>
            </a:r>
            <a:r>
              <a:rPr sz="3800" spc="-75" dirty="0">
                <a:highlight>
                  <a:srgbClr val="FFFF00"/>
                </a:highlight>
                <a:latin typeface="Cambria"/>
                <a:cs typeface="Cambria"/>
              </a:rPr>
              <a:t>d</a:t>
            </a:r>
            <a:r>
              <a:rPr sz="3800" spc="-114" dirty="0">
                <a:highlight>
                  <a:srgbClr val="FFFF00"/>
                </a:highlight>
                <a:latin typeface="Cambria"/>
                <a:cs typeface="Cambria"/>
              </a:rPr>
              <a:t> </a:t>
            </a:r>
            <a:r>
              <a:rPr sz="3800" spc="-330" dirty="0">
                <a:highlight>
                  <a:srgbClr val="FFFF00"/>
                </a:highlight>
                <a:latin typeface="Cambria"/>
                <a:cs typeface="Cambria"/>
              </a:rPr>
              <a:t>“</a:t>
            </a:r>
            <a:r>
              <a:rPr sz="3800" spc="-345" dirty="0">
                <a:highlight>
                  <a:srgbClr val="FFFF00"/>
                </a:highlight>
                <a:latin typeface="Cambria"/>
                <a:cs typeface="Cambria"/>
              </a:rPr>
              <a:t>/</a:t>
            </a:r>
            <a:r>
              <a:rPr sz="3800" spc="-100" dirty="0">
                <a:highlight>
                  <a:srgbClr val="FFFF00"/>
                </a:highlight>
                <a:latin typeface="Cambria"/>
                <a:cs typeface="Cambria"/>
              </a:rPr>
              <a:t>g</a:t>
            </a:r>
            <a:r>
              <a:rPr sz="3800" spc="15" dirty="0">
                <a:highlight>
                  <a:srgbClr val="FFFF00"/>
                </a:highlight>
                <a:latin typeface="Cambria"/>
                <a:cs typeface="Cambria"/>
              </a:rPr>
              <a:t>i</a:t>
            </a:r>
            <a:r>
              <a:rPr sz="3800" spc="-85" dirty="0">
                <a:highlight>
                  <a:srgbClr val="FFFF00"/>
                </a:highlight>
                <a:latin typeface="Cambria"/>
                <a:cs typeface="Cambria"/>
              </a:rPr>
              <a:t>t</a:t>
            </a:r>
            <a:r>
              <a:rPr sz="3800" spc="15" dirty="0">
                <a:highlight>
                  <a:srgbClr val="FFFF00"/>
                </a:highlight>
                <a:latin typeface="Cambria"/>
                <a:cs typeface="Cambria"/>
              </a:rPr>
              <a:t>h</a:t>
            </a:r>
            <a:r>
              <a:rPr sz="3800" dirty="0">
                <a:highlight>
                  <a:srgbClr val="FFFF00"/>
                </a:highlight>
                <a:latin typeface="Cambria"/>
                <a:cs typeface="Cambria"/>
              </a:rPr>
              <a:t>u</a:t>
            </a:r>
            <a:r>
              <a:rPr sz="3800" spc="-45" dirty="0">
                <a:highlight>
                  <a:srgbClr val="FFFF00"/>
                </a:highlight>
                <a:latin typeface="Cambria"/>
                <a:cs typeface="Cambria"/>
              </a:rPr>
              <a:t>b</a:t>
            </a:r>
            <a:r>
              <a:rPr sz="3800" spc="5" dirty="0">
                <a:highlight>
                  <a:srgbClr val="FFFF00"/>
                </a:highlight>
                <a:latin typeface="Cambria"/>
                <a:cs typeface="Cambria"/>
              </a:rPr>
              <a:t>-</a:t>
            </a:r>
            <a:r>
              <a:rPr sz="3800" spc="-409" dirty="0">
                <a:highlight>
                  <a:srgbClr val="FFFF00"/>
                </a:highlight>
                <a:latin typeface="Cambria"/>
                <a:cs typeface="Cambria"/>
              </a:rPr>
              <a:t>w</a:t>
            </a:r>
            <a:r>
              <a:rPr sz="3800" spc="-140" dirty="0">
                <a:highlight>
                  <a:srgbClr val="FFFF00"/>
                </a:highlight>
                <a:latin typeface="Cambria"/>
                <a:cs typeface="Cambria"/>
              </a:rPr>
              <a:t>e</a:t>
            </a:r>
            <a:r>
              <a:rPr sz="3800" spc="-45" dirty="0">
                <a:highlight>
                  <a:srgbClr val="FFFF00"/>
                </a:highlight>
                <a:latin typeface="Cambria"/>
                <a:cs typeface="Cambria"/>
              </a:rPr>
              <a:t>b</a:t>
            </a:r>
            <a:r>
              <a:rPr sz="3800" spc="15" dirty="0">
                <a:highlight>
                  <a:srgbClr val="FFFF00"/>
                </a:highlight>
                <a:latin typeface="Cambria"/>
                <a:cs typeface="Cambria"/>
              </a:rPr>
              <a:t>h</a:t>
            </a:r>
            <a:r>
              <a:rPr sz="3800" spc="-120" dirty="0">
                <a:highlight>
                  <a:srgbClr val="FFFF00"/>
                </a:highlight>
                <a:latin typeface="Cambria"/>
                <a:cs typeface="Cambria"/>
              </a:rPr>
              <a:t>oo</a:t>
            </a:r>
            <a:r>
              <a:rPr sz="3800" spc="-145" dirty="0">
                <a:highlight>
                  <a:srgbClr val="FFFF00"/>
                </a:highlight>
                <a:latin typeface="Cambria"/>
                <a:cs typeface="Cambria"/>
              </a:rPr>
              <a:t>k</a:t>
            </a:r>
            <a:r>
              <a:rPr sz="3800" spc="-345" dirty="0">
                <a:highlight>
                  <a:srgbClr val="FFFF00"/>
                </a:highlight>
                <a:latin typeface="Cambria"/>
                <a:cs typeface="Cambria"/>
              </a:rPr>
              <a:t>/</a:t>
            </a:r>
            <a:r>
              <a:rPr sz="3800" spc="-295" dirty="0">
                <a:highlight>
                  <a:srgbClr val="FFFF00"/>
                </a:highlight>
                <a:latin typeface="Cambria"/>
                <a:cs typeface="Cambria"/>
              </a:rPr>
              <a:t>”</a:t>
            </a:r>
            <a:r>
              <a:rPr sz="3800" spc="-114" dirty="0">
                <a:highlight>
                  <a:srgbClr val="FFFF00"/>
                </a:highlight>
                <a:latin typeface="Cambria"/>
                <a:cs typeface="Cambria"/>
              </a:rPr>
              <a:t> </a:t>
            </a:r>
            <a:r>
              <a:rPr sz="3800" spc="-75" dirty="0">
                <a:highlight>
                  <a:srgbClr val="FFFF00"/>
                </a:highlight>
                <a:latin typeface="Cambria"/>
                <a:cs typeface="Cambria"/>
              </a:rPr>
              <a:t>a</a:t>
            </a:r>
            <a:r>
              <a:rPr sz="3800" spc="-80" dirty="0">
                <a:highlight>
                  <a:srgbClr val="FFFF00"/>
                </a:highlight>
                <a:latin typeface="Cambria"/>
                <a:cs typeface="Cambria"/>
              </a:rPr>
              <a:t>t</a:t>
            </a:r>
            <a:r>
              <a:rPr sz="3800" spc="-114" dirty="0">
                <a:highlight>
                  <a:srgbClr val="FFFF00"/>
                </a:highlight>
                <a:latin typeface="Cambria"/>
                <a:cs typeface="Cambria"/>
              </a:rPr>
              <a:t> </a:t>
            </a:r>
            <a:r>
              <a:rPr sz="3800" spc="-85" dirty="0">
                <a:highlight>
                  <a:srgbClr val="FFFF00"/>
                </a:highlight>
                <a:latin typeface="Cambria"/>
                <a:cs typeface="Cambria"/>
              </a:rPr>
              <a:t>t</a:t>
            </a:r>
            <a:r>
              <a:rPr sz="3800" spc="15" dirty="0">
                <a:highlight>
                  <a:srgbClr val="FFFF00"/>
                </a:highlight>
                <a:latin typeface="Cambria"/>
                <a:cs typeface="Cambria"/>
              </a:rPr>
              <a:t>h</a:t>
            </a:r>
            <a:r>
              <a:rPr sz="3800" spc="-135" dirty="0">
                <a:highlight>
                  <a:srgbClr val="FFFF00"/>
                </a:highlight>
                <a:latin typeface="Cambria"/>
                <a:cs typeface="Cambria"/>
              </a:rPr>
              <a:t>e</a:t>
            </a:r>
            <a:r>
              <a:rPr sz="3800" spc="-114" dirty="0">
                <a:highlight>
                  <a:srgbClr val="FFFF00"/>
                </a:highlight>
                <a:latin typeface="Cambria"/>
                <a:cs typeface="Cambria"/>
              </a:rPr>
              <a:t> </a:t>
            </a:r>
            <a:r>
              <a:rPr sz="3800" spc="-140" dirty="0">
                <a:highlight>
                  <a:srgbClr val="FFFF00"/>
                </a:highlight>
                <a:latin typeface="Cambria"/>
                <a:cs typeface="Cambria"/>
              </a:rPr>
              <a:t>e</a:t>
            </a:r>
            <a:r>
              <a:rPr sz="3800" spc="-20" dirty="0">
                <a:highlight>
                  <a:srgbClr val="FFFF00"/>
                </a:highlight>
                <a:latin typeface="Cambria"/>
                <a:cs typeface="Cambria"/>
              </a:rPr>
              <a:t>n</a:t>
            </a:r>
            <a:r>
              <a:rPr sz="3800" spc="-75" dirty="0">
                <a:highlight>
                  <a:srgbClr val="FFFF00"/>
                </a:highlight>
                <a:latin typeface="Cambria"/>
                <a:cs typeface="Cambria"/>
              </a:rPr>
              <a:t>d</a:t>
            </a:r>
            <a:r>
              <a:rPr sz="3800" dirty="0">
                <a:highlight>
                  <a:srgbClr val="FFFF00"/>
                </a:highlight>
                <a:latin typeface="Cambria"/>
                <a:cs typeface="Cambria"/>
              </a:rPr>
              <a:t>	</a:t>
            </a:r>
            <a:r>
              <a:rPr sz="3800" spc="5" dirty="0">
                <a:highlight>
                  <a:srgbClr val="FFFF00"/>
                </a:highlight>
                <a:latin typeface="Cambria"/>
                <a:cs typeface="Cambria"/>
              </a:rPr>
              <a:t>-</a:t>
            </a:r>
            <a:r>
              <a:rPr sz="3800" spc="-235" dirty="0">
                <a:highlight>
                  <a:srgbClr val="FFFF00"/>
                </a:highlight>
                <a:latin typeface="Cambria"/>
                <a:cs typeface="Cambria"/>
              </a:rPr>
              <a:t>&gt;  </a:t>
            </a:r>
            <a:r>
              <a:rPr sz="3800" spc="-45" dirty="0">
                <a:highlight>
                  <a:srgbClr val="FFFF00"/>
                </a:highlight>
                <a:latin typeface="Cambria"/>
                <a:cs typeface="Cambria"/>
              </a:rPr>
              <a:t>click</a:t>
            </a:r>
            <a:r>
              <a:rPr sz="3800" spc="-120" dirty="0">
                <a:highlight>
                  <a:srgbClr val="FFFF00"/>
                </a:highlight>
                <a:latin typeface="Cambria"/>
                <a:cs typeface="Cambria"/>
              </a:rPr>
              <a:t> </a:t>
            </a:r>
            <a:r>
              <a:rPr sz="3800" spc="-70" dirty="0">
                <a:highlight>
                  <a:srgbClr val="FFFF00"/>
                </a:highlight>
                <a:latin typeface="Cambria"/>
                <a:cs typeface="Cambria"/>
              </a:rPr>
              <a:t>on</a:t>
            </a:r>
            <a:r>
              <a:rPr sz="3800" spc="-114" dirty="0">
                <a:highlight>
                  <a:srgbClr val="FFFF00"/>
                </a:highlight>
                <a:latin typeface="Cambria"/>
                <a:cs typeface="Cambria"/>
              </a:rPr>
              <a:t> </a:t>
            </a:r>
            <a:r>
              <a:rPr sz="3800" spc="-80" dirty="0">
                <a:highlight>
                  <a:srgbClr val="FFFF00"/>
                </a:highlight>
                <a:latin typeface="Cambria"/>
                <a:cs typeface="Cambria"/>
              </a:rPr>
              <a:t>add</a:t>
            </a:r>
            <a:r>
              <a:rPr sz="3800" spc="-114" dirty="0">
                <a:highlight>
                  <a:srgbClr val="FFFF00"/>
                </a:highlight>
                <a:latin typeface="Cambria"/>
                <a:cs typeface="Cambria"/>
              </a:rPr>
              <a:t> </a:t>
            </a:r>
            <a:r>
              <a:rPr sz="3800" spc="-125" dirty="0">
                <a:highlight>
                  <a:srgbClr val="FFFF00"/>
                </a:highlight>
                <a:latin typeface="Cambria"/>
                <a:cs typeface="Cambria"/>
              </a:rPr>
              <a:t>webhook</a:t>
            </a:r>
            <a:r>
              <a:rPr sz="3800" spc="-125" dirty="0">
                <a:latin typeface="Cambria"/>
                <a:cs typeface="Cambria"/>
              </a:rPr>
              <a:t>.</a:t>
            </a:r>
            <a:endParaRPr sz="3800" dirty="0">
              <a:latin typeface="Cambria"/>
              <a:cs typeface="Cambria"/>
            </a:endParaRPr>
          </a:p>
        </p:txBody>
      </p:sp>
      <p:pic>
        <p:nvPicPr>
          <p:cNvPr id="7" name="object 7"/>
          <p:cNvPicPr/>
          <p:nvPr/>
        </p:nvPicPr>
        <p:blipFill>
          <a:blip r:embed="rId3" cstate="print"/>
          <a:stretch>
            <a:fillRect/>
          </a:stretch>
        </p:blipFill>
        <p:spPr>
          <a:xfrm>
            <a:off x="10536054" y="6281057"/>
            <a:ext cx="2697933" cy="883486"/>
          </a:xfrm>
          <a:prstGeom prst="rect">
            <a:avLst/>
          </a:prstGeom>
        </p:spPr>
      </p:pic>
      <p:pic>
        <p:nvPicPr>
          <p:cNvPr id="9" name="Picture 8">
            <a:extLst>
              <a:ext uri="{FF2B5EF4-FFF2-40B4-BE49-F238E27FC236}">
                <a16:creationId xmlns:a16="http://schemas.microsoft.com/office/drawing/2014/main" id="{89660A56-4048-2EE6-E9C6-A81E513BC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5227" y="2400300"/>
            <a:ext cx="14497545" cy="6297714"/>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8500376" y="5986252"/>
            <a:ext cx="1291590" cy="2085335"/>
          </a:xfrm>
          <a:prstGeom prst="rect">
            <a:avLst/>
          </a:prstGeom>
        </p:spPr>
      </p:pic>
      <p:sp>
        <p:nvSpPr>
          <p:cNvPr id="6" name="object 6"/>
          <p:cNvSpPr txBox="1"/>
          <p:nvPr/>
        </p:nvSpPr>
        <p:spPr>
          <a:xfrm>
            <a:off x="7874875" y="7975882"/>
            <a:ext cx="5659120" cy="604520"/>
          </a:xfrm>
          <a:prstGeom prst="rect">
            <a:avLst/>
          </a:prstGeom>
        </p:spPr>
        <p:txBody>
          <a:bodyPr vert="horz" wrap="square" lIns="0" tIns="12700" rIns="0" bIns="0" rtlCol="0">
            <a:spAutoFit/>
          </a:bodyPr>
          <a:lstStyle/>
          <a:p>
            <a:pPr marL="12700">
              <a:lnSpc>
                <a:spcPct val="100000"/>
              </a:lnSpc>
              <a:spcBef>
                <a:spcPts val="100"/>
              </a:spcBef>
            </a:pPr>
            <a:r>
              <a:rPr sz="3800" spc="-630" dirty="0">
                <a:latin typeface="Georgia"/>
                <a:cs typeface="Georgia"/>
              </a:rPr>
              <a:t>W</a:t>
            </a:r>
            <a:r>
              <a:rPr sz="3800" spc="-120" dirty="0">
                <a:latin typeface="Georgia"/>
                <a:cs typeface="Georgia"/>
              </a:rPr>
              <a:t>e</a:t>
            </a:r>
            <a:r>
              <a:rPr sz="3800" spc="-95" dirty="0">
                <a:latin typeface="Georgia"/>
                <a:cs typeface="Georgia"/>
              </a:rPr>
              <a:t>b</a:t>
            </a:r>
            <a:r>
              <a:rPr sz="3800" spc="-100" dirty="0">
                <a:latin typeface="Georgia"/>
                <a:cs typeface="Georgia"/>
              </a:rPr>
              <a:t>h</a:t>
            </a:r>
            <a:r>
              <a:rPr sz="3800" spc="-150" dirty="0">
                <a:latin typeface="Georgia"/>
                <a:cs typeface="Georgia"/>
              </a:rPr>
              <a:t>oo</a:t>
            </a:r>
            <a:r>
              <a:rPr sz="3800" spc="-180" dirty="0">
                <a:latin typeface="Georgia"/>
                <a:cs typeface="Georgia"/>
              </a:rPr>
              <a:t>k</a:t>
            </a:r>
            <a:r>
              <a:rPr sz="3800" spc="-195" dirty="0">
                <a:latin typeface="Georgia"/>
                <a:cs typeface="Georgia"/>
              </a:rPr>
              <a:t> </a:t>
            </a:r>
            <a:r>
              <a:rPr sz="3800" spc="-135" dirty="0">
                <a:latin typeface="Georgia"/>
                <a:cs typeface="Georgia"/>
              </a:rPr>
              <a:t>a</a:t>
            </a:r>
            <a:r>
              <a:rPr sz="3800" spc="-155" dirty="0">
                <a:latin typeface="Georgia"/>
                <a:cs typeface="Georgia"/>
              </a:rPr>
              <a:t>dd</a:t>
            </a:r>
            <a:r>
              <a:rPr sz="3800" spc="-120" dirty="0">
                <a:latin typeface="Georgia"/>
                <a:cs typeface="Georgia"/>
              </a:rPr>
              <a:t>e</a:t>
            </a:r>
            <a:r>
              <a:rPr sz="3800" spc="-150" dirty="0">
                <a:latin typeface="Georgia"/>
                <a:cs typeface="Georgia"/>
              </a:rPr>
              <a:t>d</a:t>
            </a:r>
            <a:r>
              <a:rPr sz="3800" spc="-195" dirty="0">
                <a:latin typeface="Georgia"/>
                <a:cs typeface="Georgia"/>
              </a:rPr>
              <a:t> </a:t>
            </a:r>
            <a:r>
              <a:rPr sz="3800" spc="-165" dirty="0">
                <a:latin typeface="Georgia"/>
                <a:cs typeface="Georgia"/>
              </a:rPr>
              <a:t>s</a:t>
            </a:r>
            <a:r>
              <a:rPr sz="3800" spc="-90" dirty="0">
                <a:latin typeface="Georgia"/>
                <a:cs typeface="Georgia"/>
              </a:rPr>
              <a:t>u</a:t>
            </a:r>
            <a:r>
              <a:rPr sz="3800" spc="-120" dirty="0">
                <a:latin typeface="Georgia"/>
                <a:cs typeface="Georgia"/>
              </a:rPr>
              <a:t>cce</a:t>
            </a:r>
            <a:r>
              <a:rPr sz="3800" spc="-165" dirty="0">
                <a:latin typeface="Georgia"/>
                <a:cs typeface="Georgia"/>
              </a:rPr>
              <a:t>ss</a:t>
            </a:r>
            <a:r>
              <a:rPr sz="3800" spc="-114" dirty="0">
                <a:latin typeface="Georgia"/>
                <a:cs typeface="Georgia"/>
              </a:rPr>
              <a:t>f</a:t>
            </a:r>
            <a:r>
              <a:rPr sz="3800" spc="-90" dirty="0">
                <a:latin typeface="Georgia"/>
                <a:cs typeface="Georgia"/>
              </a:rPr>
              <a:t>u</a:t>
            </a:r>
            <a:r>
              <a:rPr sz="3800" spc="-20" dirty="0">
                <a:latin typeface="Georgia"/>
                <a:cs typeface="Georgia"/>
              </a:rPr>
              <a:t>ll</a:t>
            </a:r>
            <a:r>
              <a:rPr sz="3800" spc="-75" dirty="0">
                <a:latin typeface="Georgia"/>
                <a:cs typeface="Georgia"/>
              </a:rPr>
              <a:t>y</a:t>
            </a:r>
            <a:endParaRPr sz="3800">
              <a:latin typeface="Georgia"/>
              <a:cs typeface="Georgia"/>
            </a:endParaRPr>
          </a:p>
        </p:txBody>
      </p:sp>
      <p:pic>
        <p:nvPicPr>
          <p:cNvPr id="8" name="Picture 7">
            <a:extLst>
              <a:ext uri="{FF2B5EF4-FFF2-40B4-BE49-F238E27FC236}">
                <a16:creationId xmlns:a16="http://schemas.microsoft.com/office/drawing/2014/main" id="{8875AD36-153A-DBF6-5142-3613C55A5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349" y="1729444"/>
            <a:ext cx="16503302" cy="682811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271354" y="2403548"/>
              <a:ext cx="14420849" cy="7534274"/>
            </a:xfrm>
            <a:prstGeom prst="rect">
              <a:avLst/>
            </a:prstGeom>
          </p:spPr>
        </p:pic>
      </p:grpSp>
      <p:pic>
        <p:nvPicPr>
          <p:cNvPr id="5" name="object 5"/>
          <p:cNvPicPr/>
          <p:nvPr/>
        </p:nvPicPr>
        <p:blipFill>
          <a:blip r:embed="rId4" cstate="print"/>
          <a:stretch>
            <a:fillRect/>
          </a:stretch>
        </p:blipFill>
        <p:spPr>
          <a:xfrm>
            <a:off x="820542" y="893680"/>
            <a:ext cx="142875" cy="142874"/>
          </a:xfrm>
          <a:prstGeom prst="rect">
            <a:avLst/>
          </a:prstGeom>
        </p:spPr>
      </p:pic>
      <p:sp>
        <p:nvSpPr>
          <p:cNvPr id="6" name="object 6"/>
          <p:cNvSpPr txBox="1">
            <a:spLocks noGrp="1"/>
          </p:cNvSpPr>
          <p:nvPr>
            <p:ph type="ctrTitle"/>
          </p:nvPr>
        </p:nvSpPr>
        <p:spPr>
          <a:prstGeom prst="rect">
            <a:avLst/>
          </a:prstGeom>
        </p:spPr>
        <p:txBody>
          <a:bodyPr vert="horz" wrap="square" lIns="0" tIns="12700" rIns="0" bIns="0" rtlCol="0">
            <a:spAutoFit/>
          </a:bodyPr>
          <a:lstStyle/>
          <a:p>
            <a:pPr marL="753110" marR="5080">
              <a:lnSpc>
                <a:spcPct val="115599"/>
              </a:lnSpc>
              <a:spcBef>
                <a:spcPts val="100"/>
              </a:spcBef>
              <a:tabLst>
                <a:tab pos="1869439" algn="l"/>
                <a:tab pos="3166110" algn="l"/>
                <a:tab pos="3773170" algn="l"/>
                <a:tab pos="4639310" algn="l"/>
                <a:tab pos="6889115" algn="l"/>
                <a:tab pos="8879205" algn="l"/>
                <a:tab pos="9862820" algn="l"/>
                <a:tab pos="10385425" algn="l"/>
                <a:tab pos="10580370" algn="l"/>
                <a:tab pos="11446510" algn="l"/>
                <a:tab pos="13324840" algn="l"/>
                <a:tab pos="13942060" algn="l"/>
                <a:tab pos="16667480" algn="l"/>
              </a:tabLst>
            </a:pPr>
            <a:r>
              <a:rPr spc="-465" dirty="0">
                <a:highlight>
                  <a:srgbClr val="FFFF00"/>
                </a:highlight>
                <a:latin typeface="Sitka Text" pitchFamily="2" charset="0"/>
              </a:rPr>
              <a:t>N</a:t>
            </a:r>
            <a:r>
              <a:rPr spc="-160" dirty="0">
                <a:highlight>
                  <a:srgbClr val="FFFF00"/>
                </a:highlight>
                <a:latin typeface="Sitka Text" pitchFamily="2" charset="0"/>
              </a:rPr>
              <a:t>o</a:t>
            </a:r>
            <a:r>
              <a:rPr spc="-280" dirty="0">
                <a:highlight>
                  <a:srgbClr val="FFFF00"/>
                </a:highlight>
                <a:latin typeface="Sitka Text" pitchFamily="2" charset="0"/>
              </a:rPr>
              <a:t>w</a:t>
            </a:r>
            <a:r>
              <a:rPr dirty="0">
                <a:highlight>
                  <a:srgbClr val="FFFF00"/>
                </a:highlight>
                <a:latin typeface="Sitka Text" pitchFamily="2" charset="0"/>
              </a:rPr>
              <a:t>	</a:t>
            </a:r>
            <a:r>
              <a:rPr spc="-125" dirty="0">
                <a:highlight>
                  <a:srgbClr val="FFFF00"/>
                </a:highlight>
                <a:latin typeface="Sitka Text" pitchFamily="2" charset="0"/>
              </a:rPr>
              <a:t>c</a:t>
            </a:r>
            <a:r>
              <a:rPr spc="-160" dirty="0">
                <a:highlight>
                  <a:srgbClr val="FFFF00"/>
                </a:highlight>
                <a:latin typeface="Sitka Text" pitchFamily="2" charset="0"/>
              </a:rPr>
              <a:t>o</a:t>
            </a:r>
            <a:r>
              <a:rPr spc="-345" dirty="0">
                <a:highlight>
                  <a:srgbClr val="FFFF00"/>
                </a:highlight>
                <a:latin typeface="Sitka Text" pitchFamily="2" charset="0"/>
              </a:rPr>
              <a:t>m</a:t>
            </a:r>
            <a:r>
              <a:rPr spc="-125" dirty="0">
                <a:highlight>
                  <a:srgbClr val="FFFF00"/>
                </a:highlight>
                <a:latin typeface="Sitka Text" pitchFamily="2" charset="0"/>
              </a:rPr>
              <a:t>e</a:t>
            </a:r>
            <a:r>
              <a:rPr dirty="0">
                <a:highlight>
                  <a:srgbClr val="FFFF00"/>
                </a:highlight>
                <a:latin typeface="Sitka Text" pitchFamily="2" charset="0"/>
              </a:rPr>
              <a:t>	</a:t>
            </a:r>
            <a:r>
              <a:rPr spc="-114" dirty="0">
                <a:highlight>
                  <a:srgbClr val="FFFF00"/>
                </a:highlight>
                <a:latin typeface="Sitka Text" pitchFamily="2" charset="0"/>
              </a:rPr>
              <a:t>t</a:t>
            </a:r>
            <a:r>
              <a:rPr spc="-155" dirty="0">
                <a:highlight>
                  <a:srgbClr val="FFFF00"/>
                </a:highlight>
                <a:latin typeface="Sitka Text" pitchFamily="2" charset="0"/>
              </a:rPr>
              <a:t>o</a:t>
            </a:r>
            <a:r>
              <a:rPr dirty="0">
                <a:highlight>
                  <a:srgbClr val="FFFF00"/>
                </a:highlight>
                <a:latin typeface="Sitka Text" pitchFamily="2" charset="0"/>
              </a:rPr>
              <a:t>	</a:t>
            </a:r>
            <a:r>
              <a:rPr spc="-114" dirty="0">
                <a:highlight>
                  <a:srgbClr val="FFFF00"/>
                </a:highlight>
                <a:latin typeface="Sitka Text" pitchFamily="2" charset="0"/>
              </a:rPr>
              <a:t>t</a:t>
            </a:r>
            <a:r>
              <a:rPr spc="-105" dirty="0">
                <a:highlight>
                  <a:srgbClr val="FFFF00"/>
                </a:highlight>
                <a:latin typeface="Sitka Text" pitchFamily="2" charset="0"/>
              </a:rPr>
              <a:t>h</a:t>
            </a:r>
            <a:r>
              <a:rPr spc="-125" dirty="0">
                <a:highlight>
                  <a:srgbClr val="FFFF00"/>
                </a:highlight>
                <a:latin typeface="Sitka Text" pitchFamily="2" charset="0"/>
              </a:rPr>
              <a:t>e</a:t>
            </a:r>
            <a:r>
              <a:rPr dirty="0">
                <a:highlight>
                  <a:srgbClr val="FFFF00"/>
                </a:highlight>
                <a:latin typeface="Sitka Text" pitchFamily="2" charset="0"/>
              </a:rPr>
              <a:t>	</a:t>
            </a:r>
            <a:r>
              <a:rPr spc="-165" dirty="0">
                <a:highlight>
                  <a:srgbClr val="FFFF00"/>
                </a:highlight>
                <a:latin typeface="Sitka Text" pitchFamily="2" charset="0"/>
              </a:rPr>
              <a:t>d</a:t>
            </a:r>
            <a:r>
              <a:rPr spc="-130" dirty="0">
                <a:highlight>
                  <a:srgbClr val="FFFF00"/>
                </a:highlight>
                <a:latin typeface="Sitka Text" pitchFamily="2" charset="0"/>
              </a:rPr>
              <a:t>e</a:t>
            </a:r>
            <a:r>
              <a:rPr spc="-180" dirty="0">
                <a:highlight>
                  <a:srgbClr val="FFFF00"/>
                </a:highlight>
                <a:latin typeface="Sitka Text" pitchFamily="2" charset="0"/>
              </a:rPr>
              <a:t>v</a:t>
            </a:r>
            <a:r>
              <a:rPr spc="-130" dirty="0">
                <a:highlight>
                  <a:srgbClr val="FFFF00"/>
                </a:highlight>
                <a:latin typeface="Sitka Text" pitchFamily="2" charset="0"/>
              </a:rPr>
              <a:t>e</a:t>
            </a:r>
            <a:r>
              <a:rPr spc="-20" dirty="0">
                <a:highlight>
                  <a:srgbClr val="FFFF00"/>
                </a:highlight>
                <a:latin typeface="Sitka Text" pitchFamily="2" charset="0"/>
              </a:rPr>
              <a:t>l</a:t>
            </a:r>
            <a:r>
              <a:rPr spc="-160" dirty="0">
                <a:highlight>
                  <a:srgbClr val="FFFF00"/>
                </a:highlight>
                <a:latin typeface="Sitka Text" pitchFamily="2" charset="0"/>
              </a:rPr>
              <a:t>o</a:t>
            </a:r>
            <a:r>
              <a:rPr spc="-145" dirty="0">
                <a:highlight>
                  <a:srgbClr val="FFFF00"/>
                </a:highlight>
                <a:latin typeface="Sitka Text" pitchFamily="2" charset="0"/>
              </a:rPr>
              <a:t>p</a:t>
            </a:r>
            <a:r>
              <a:rPr spc="-130" dirty="0">
                <a:highlight>
                  <a:srgbClr val="FFFF00"/>
                </a:highlight>
                <a:latin typeface="Sitka Text" pitchFamily="2" charset="0"/>
              </a:rPr>
              <a:t>e</a:t>
            </a:r>
            <a:r>
              <a:rPr spc="-105" dirty="0">
                <a:highlight>
                  <a:srgbClr val="FFFF00"/>
                </a:highlight>
                <a:latin typeface="Sitka Text" pitchFamily="2" charset="0"/>
              </a:rPr>
              <a:t>r</a:t>
            </a:r>
            <a:r>
              <a:rPr dirty="0">
                <a:highlight>
                  <a:srgbClr val="FFFF00"/>
                </a:highlight>
                <a:latin typeface="Sitka Text" pitchFamily="2" charset="0"/>
              </a:rPr>
              <a:t>	</a:t>
            </a:r>
            <a:r>
              <a:rPr spc="-345" dirty="0">
                <a:highlight>
                  <a:srgbClr val="FFFF00"/>
                </a:highlight>
                <a:latin typeface="Sitka Text" pitchFamily="2" charset="0"/>
              </a:rPr>
              <a:t>m</a:t>
            </a:r>
            <a:r>
              <a:rPr spc="-140" dirty="0">
                <a:highlight>
                  <a:srgbClr val="FFFF00"/>
                </a:highlight>
                <a:latin typeface="Sitka Text" pitchFamily="2" charset="0"/>
              </a:rPr>
              <a:t>a</a:t>
            </a:r>
            <a:r>
              <a:rPr spc="-125" dirty="0">
                <a:highlight>
                  <a:srgbClr val="FFFF00"/>
                </a:highlight>
                <a:latin typeface="Sitka Text" pitchFamily="2" charset="0"/>
              </a:rPr>
              <a:t>c</a:t>
            </a:r>
            <a:r>
              <a:rPr spc="-105" dirty="0">
                <a:highlight>
                  <a:srgbClr val="FFFF00"/>
                </a:highlight>
                <a:latin typeface="Sitka Text" pitchFamily="2" charset="0"/>
              </a:rPr>
              <a:t>h</a:t>
            </a:r>
            <a:r>
              <a:rPr spc="-40" dirty="0">
                <a:highlight>
                  <a:srgbClr val="FFFF00"/>
                </a:highlight>
                <a:latin typeface="Sitka Text" pitchFamily="2" charset="0"/>
              </a:rPr>
              <a:t>i</a:t>
            </a:r>
            <a:r>
              <a:rPr spc="-150" dirty="0">
                <a:highlight>
                  <a:srgbClr val="FFFF00"/>
                </a:highlight>
                <a:latin typeface="Sitka Text" pitchFamily="2" charset="0"/>
              </a:rPr>
              <a:t>n</a:t>
            </a:r>
            <a:r>
              <a:rPr spc="-125" dirty="0">
                <a:highlight>
                  <a:srgbClr val="FFFF00"/>
                </a:highlight>
                <a:latin typeface="Sitka Text" pitchFamily="2" charset="0"/>
              </a:rPr>
              <a:t>e</a:t>
            </a:r>
            <a:r>
              <a:rPr dirty="0">
                <a:highlight>
                  <a:srgbClr val="FFFF00"/>
                </a:highlight>
                <a:latin typeface="Sitka Text" pitchFamily="2" charset="0"/>
              </a:rPr>
              <a:t>	</a:t>
            </a:r>
            <a:r>
              <a:rPr spc="-140" dirty="0">
                <a:highlight>
                  <a:srgbClr val="FFFF00"/>
                </a:highlight>
                <a:latin typeface="Sitka Text" pitchFamily="2" charset="0"/>
              </a:rPr>
              <a:t>a</a:t>
            </a:r>
            <a:r>
              <a:rPr spc="-150" dirty="0">
                <a:highlight>
                  <a:srgbClr val="FFFF00"/>
                </a:highlight>
                <a:latin typeface="Sitka Text" pitchFamily="2" charset="0"/>
              </a:rPr>
              <a:t>n</a:t>
            </a:r>
            <a:r>
              <a:rPr spc="-160" dirty="0">
                <a:highlight>
                  <a:srgbClr val="FFFF00"/>
                </a:highlight>
                <a:latin typeface="Sitka Text" pitchFamily="2" charset="0"/>
              </a:rPr>
              <a:t>d</a:t>
            </a:r>
            <a:r>
              <a:rPr dirty="0">
                <a:highlight>
                  <a:srgbClr val="FFFF00"/>
                </a:highlight>
                <a:latin typeface="Sitka Text" pitchFamily="2" charset="0"/>
              </a:rPr>
              <a:t>	</a:t>
            </a:r>
            <a:r>
              <a:rPr spc="-165" dirty="0">
                <a:highlight>
                  <a:srgbClr val="FFFF00"/>
                </a:highlight>
                <a:latin typeface="Sitka Text" pitchFamily="2" charset="0"/>
              </a:rPr>
              <a:t>d</a:t>
            </a:r>
            <a:r>
              <a:rPr spc="-155" dirty="0">
                <a:highlight>
                  <a:srgbClr val="FFFF00"/>
                </a:highlight>
                <a:latin typeface="Sitka Text" pitchFamily="2" charset="0"/>
              </a:rPr>
              <a:t>o</a:t>
            </a:r>
            <a:r>
              <a:rPr dirty="0">
                <a:highlight>
                  <a:srgbClr val="FFFF00"/>
                </a:highlight>
                <a:latin typeface="Sitka Text" pitchFamily="2" charset="0"/>
              </a:rPr>
              <a:t>	</a:t>
            </a:r>
            <a:r>
              <a:rPr spc="-114" dirty="0">
                <a:highlight>
                  <a:srgbClr val="FFFF00"/>
                </a:highlight>
                <a:latin typeface="Sitka Text" pitchFamily="2" charset="0"/>
              </a:rPr>
              <a:t>t</a:t>
            </a:r>
            <a:r>
              <a:rPr spc="-105" dirty="0">
                <a:highlight>
                  <a:srgbClr val="FFFF00"/>
                </a:highlight>
                <a:latin typeface="Sitka Text" pitchFamily="2" charset="0"/>
              </a:rPr>
              <a:t>h</a:t>
            </a:r>
            <a:r>
              <a:rPr spc="-125" dirty="0">
                <a:highlight>
                  <a:srgbClr val="FFFF00"/>
                </a:highlight>
                <a:latin typeface="Sitka Text" pitchFamily="2" charset="0"/>
              </a:rPr>
              <a:t>e</a:t>
            </a:r>
            <a:r>
              <a:rPr dirty="0">
                <a:highlight>
                  <a:srgbClr val="FFFF00"/>
                </a:highlight>
                <a:latin typeface="Sitka Text" pitchFamily="2" charset="0"/>
              </a:rPr>
              <a:t>	</a:t>
            </a:r>
            <a:r>
              <a:rPr spc="-125" dirty="0">
                <a:highlight>
                  <a:srgbClr val="FFFF00"/>
                </a:highlight>
                <a:latin typeface="Sitka Text" pitchFamily="2" charset="0"/>
              </a:rPr>
              <a:t>c</a:t>
            </a:r>
            <a:r>
              <a:rPr spc="-105" dirty="0">
                <a:highlight>
                  <a:srgbClr val="FFFF00"/>
                </a:highlight>
                <a:latin typeface="Sitka Text" pitchFamily="2" charset="0"/>
              </a:rPr>
              <a:t>h</a:t>
            </a:r>
            <a:r>
              <a:rPr spc="-140" dirty="0">
                <a:highlight>
                  <a:srgbClr val="FFFF00"/>
                </a:highlight>
                <a:latin typeface="Sitka Text" pitchFamily="2" charset="0"/>
              </a:rPr>
              <a:t>a</a:t>
            </a:r>
            <a:r>
              <a:rPr spc="-150" dirty="0">
                <a:highlight>
                  <a:srgbClr val="FFFF00"/>
                </a:highlight>
                <a:latin typeface="Sitka Text" pitchFamily="2" charset="0"/>
              </a:rPr>
              <a:t>n</a:t>
            </a:r>
            <a:r>
              <a:rPr spc="-165" dirty="0">
                <a:highlight>
                  <a:srgbClr val="FFFF00"/>
                </a:highlight>
                <a:latin typeface="Sitka Text" pitchFamily="2" charset="0"/>
              </a:rPr>
              <a:t>g</a:t>
            </a:r>
            <a:r>
              <a:rPr spc="-130" dirty="0">
                <a:highlight>
                  <a:srgbClr val="FFFF00"/>
                </a:highlight>
                <a:latin typeface="Sitka Text" pitchFamily="2" charset="0"/>
              </a:rPr>
              <a:t>e</a:t>
            </a:r>
            <a:r>
              <a:rPr spc="-170" dirty="0">
                <a:highlight>
                  <a:srgbClr val="FFFF00"/>
                </a:highlight>
                <a:latin typeface="Sitka Text" pitchFamily="2" charset="0"/>
              </a:rPr>
              <a:t>s</a:t>
            </a:r>
            <a:r>
              <a:rPr dirty="0">
                <a:highlight>
                  <a:srgbClr val="FFFF00"/>
                </a:highlight>
                <a:latin typeface="Sitka Text" pitchFamily="2" charset="0"/>
              </a:rPr>
              <a:t>	</a:t>
            </a:r>
            <a:r>
              <a:rPr spc="-40" dirty="0">
                <a:highlight>
                  <a:srgbClr val="FFFF00"/>
                </a:highlight>
                <a:latin typeface="Sitka Text" pitchFamily="2" charset="0"/>
              </a:rPr>
              <a:t>i</a:t>
            </a:r>
            <a:r>
              <a:rPr spc="-145" dirty="0">
                <a:highlight>
                  <a:srgbClr val="FFFF00"/>
                </a:highlight>
                <a:latin typeface="Sitka Text" pitchFamily="2" charset="0"/>
              </a:rPr>
              <a:t>n</a:t>
            </a:r>
            <a:r>
              <a:rPr dirty="0">
                <a:highlight>
                  <a:srgbClr val="FFFF00"/>
                </a:highlight>
                <a:latin typeface="Sitka Text" pitchFamily="2" charset="0"/>
              </a:rPr>
              <a:t>	</a:t>
            </a:r>
            <a:r>
              <a:rPr spc="-484" dirty="0">
                <a:highlight>
                  <a:srgbClr val="FFFF00"/>
                </a:highlight>
                <a:latin typeface="Sitka Text" pitchFamily="2" charset="0"/>
              </a:rPr>
              <a:t>“</a:t>
            </a:r>
            <a:r>
              <a:rPr spc="-40" dirty="0">
                <a:highlight>
                  <a:srgbClr val="FFFF00"/>
                </a:highlight>
                <a:latin typeface="Sitka Text" pitchFamily="2" charset="0"/>
              </a:rPr>
              <a:t>i</a:t>
            </a:r>
            <a:r>
              <a:rPr spc="-150" dirty="0">
                <a:highlight>
                  <a:srgbClr val="FFFF00"/>
                </a:highlight>
                <a:latin typeface="Sitka Text" pitchFamily="2" charset="0"/>
              </a:rPr>
              <a:t>n</a:t>
            </a:r>
            <a:r>
              <a:rPr spc="-165" dirty="0">
                <a:highlight>
                  <a:srgbClr val="FFFF00"/>
                </a:highlight>
                <a:latin typeface="Sitka Text" pitchFamily="2" charset="0"/>
              </a:rPr>
              <a:t>d</a:t>
            </a:r>
            <a:r>
              <a:rPr spc="-130" dirty="0">
                <a:highlight>
                  <a:srgbClr val="FFFF00"/>
                </a:highlight>
                <a:latin typeface="Sitka Text" pitchFamily="2" charset="0"/>
              </a:rPr>
              <a:t>e</a:t>
            </a:r>
            <a:r>
              <a:rPr spc="-330" dirty="0">
                <a:highlight>
                  <a:srgbClr val="FFFF00"/>
                </a:highlight>
                <a:latin typeface="Sitka Text" pitchFamily="2" charset="0"/>
              </a:rPr>
              <a:t>x</a:t>
            </a:r>
            <a:r>
              <a:rPr spc="-290" dirty="0">
                <a:highlight>
                  <a:srgbClr val="FFFF00"/>
                </a:highlight>
                <a:latin typeface="Sitka Text" pitchFamily="2" charset="0"/>
              </a:rPr>
              <a:t>.</a:t>
            </a:r>
            <a:r>
              <a:rPr spc="-105" dirty="0">
                <a:highlight>
                  <a:srgbClr val="FFFF00"/>
                </a:highlight>
                <a:latin typeface="Sitka Text" pitchFamily="2" charset="0"/>
              </a:rPr>
              <a:t>h</a:t>
            </a:r>
            <a:r>
              <a:rPr spc="-114" dirty="0">
                <a:highlight>
                  <a:srgbClr val="FFFF00"/>
                </a:highlight>
                <a:latin typeface="Sitka Text" pitchFamily="2" charset="0"/>
              </a:rPr>
              <a:t>t</a:t>
            </a:r>
            <a:r>
              <a:rPr spc="-345" dirty="0">
                <a:highlight>
                  <a:srgbClr val="FFFF00"/>
                </a:highlight>
                <a:latin typeface="Sitka Text" pitchFamily="2" charset="0"/>
              </a:rPr>
              <a:t>m</a:t>
            </a:r>
            <a:r>
              <a:rPr spc="-20" dirty="0">
                <a:highlight>
                  <a:srgbClr val="FFFF00"/>
                </a:highlight>
                <a:latin typeface="Sitka Text" pitchFamily="2" charset="0"/>
              </a:rPr>
              <a:t>l</a:t>
            </a:r>
            <a:r>
              <a:rPr spc="-450" dirty="0">
                <a:highlight>
                  <a:srgbClr val="FFFF00"/>
                </a:highlight>
                <a:latin typeface="Sitka Text" pitchFamily="2" charset="0"/>
              </a:rPr>
              <a:t>”</a:t>
            </a:r>
            <a:r>
              <a:rPr dirty="0">
                <a:highlight>
                  <a:srgbClr val="FFFF00"/>
                </a:highlight>
                <a:latin typeface="Sitka Text" pitchFamily="2" charset="0"/>
              </a:rPr>
              <a:t>	</a:t>
            </a:r>
            <a:r>
              <a:rPr spc="-140" dirty="0">
                <a:highlight>
                  <a:srgbClr val="FFFF00"/>
                </a:highlight>
                <a:latin typeface="Sitka Text" pitchFamily="2" charset="0"/>
              </a:rPr>
              <a:t>a</a:t>
            </a:r>
            <a:r>
              <a:rPr spc="-150" dirty="0">
                <a:highlight>
                  <a:srgbClr val="FFFF00"/>
                </a:highlight>
                <a:latin typeface="Sitka Text" pitchFamily="2" charset="0"/>
              </a:rPr>
              <a:t>n</a:t>
            </a:r>
            <a:r>
              <a:rPr spc="-100" dirty="0">
                <a:highlight>
                  <a:srgbClr val="FFFF00"/>
                </a:highlight>
                <a:latin typeface="Sitka Text" pitchFamily="2" charset="0"/>
              </a:rPr>
              <a:t>d  </a:t>
            </a:r>
            <a:r>
              <a:rPr spc="-220" dirty="0">
                <a:highlight>
                  <a:srgbClr val="FFFF00"/>
                </a:highlight>
                <a:latin typeface="Sitka Text" pitchFamily="2" charset="0"/>
              </a:rPr>
              <a:t>“</a:t>
            </a:r>
            <a:r>
              <a:rPr lang="en-US" spc="-220" dirty="0">
                <a:highlight>
                  <a:srgbClr val="FFFF00"/>
                </a:highlight>
                <a:latin typeface="Sitka Text" pitchFamily="2" charset="0"/>
              </a:rPr>
              <a:t>prince</a:t>
            </a:r>
            <a:r>
              <a:rPr spc="-220" dirty="0">
                <a:highlight>
                  <a:srgbClr val="FFFF00"/>
                </a:highlight>
                <a:latin typeface="Sitka Text" pitchFamily="2" charset="0"/>
              </a:rPr>
              <a:t>.html”</a:t>
            </a:r>
            <a:r>
              <a:rPr spc="-195" dirty="0">
                <a:highlight>
                  <a:srgbClr val="FFFF00"/>
                </a:highlight>
                <a:latin typeface="Sitka Text" pitchFamily="2" charset="0"/>
              </a:rPr>
              <a:t> </a:t>
            </a:r>
            <a:r>
              <a:rPr spc="-135" dirty="0">
                <a:highlight>
                  <a:srgbClr val="FFFF00"/>
                </a:highlight>
                <a:latin typeface="Sitka Text" pitchFamily="2" charset="0"/>
              </a:rPr>
              <a:t>to</a:t>
            </a:r>
            <a:r>
              <a:rPr spc="-190" dirty="0">
                <a:highlight>
                  <a:srgbClr val="FFFF00"/>
                </a:highlight>
                <a:latin typeface="Sitka Text" pitchFamily="2" charset="0"/>
              </a:rPr>
              <a:t> </a:t>
            </a:r>
            <a:r>
              <a:rPr spc="-140" dirty="0">
                <a:highlight>
                  <a:srgbClr val="FFFF00"/>
                </a:highlight>
                <a:latin typeface="Sitka Text" pitchFamily="2" charset="0"/>
              </a:rPr>
              <a:t>see</a:t>
            </a:r>
            <a:r>
              <a:rPr spc="-190" dirty="0">
                <a:highlight>
                  <a:srgbClr val="FFFF00"/>
                </a:highlight>
                <a:latin typeface="Sitka Text" pitchFamily="2" charset="0"/>
              </a:rPr>
              <a:t> </a:t>
            </a:r>
            <a:r>
              <a:rPr spc="-80" dirty="0">
                <a:highlight>
                  <a:srgbClr val="FFFF00"/>
                </a:highlight>
                <a:latin typeface="Sitka Text" pitchFamily="2" charset="0"/>
              </a:rPr>
              <a:t>if</a:t>
            </a:r>
            <a:r>
              <a:rPr spc="-190" dirty="0">
                <a:highlight>
                  <a:srgbClr val="FFFF00"/>
                </a:highlight>
                <a:latin typeface="Sitka Text" pitchFamily="2" charset="0"/>
              </a:rPr>
              <a:t> </a:t>
            </a:r>
            <a:r>
              <a:rPr spc="-114" dirty="0">
                <a:highlight>
                  <a:srgbClr val="FFFF00"/>
                </a:highlight>
                <a:latin typeface="Sitka Text" pitchFamily="2" charset="0"/>
              </a:rPr>
              <a:t>the</a:t>
            </a:r>
            <a:r>
              <a:rPr spc="-195" dirty="0">
                <a:highlight>
                  <a:srgbClr val="FFFF00"/>
                </a:highlight>
                <a:latin typeface="Sitka Text" pitchFamily="2" charset="0"/>
              </a:rPr>
              <a:t> </a:t>
            </a:r>
            <a:r>
              <a:rPr spc="-140" dirty="0">
                <a:highlight>
                  <a:srgbClr val="FFFF00"/>
                </a:highlight>
                <a:latin typeface="Sitka Text" pitchFamily="2" charset="0"/>
              </a:rPr>
              <a:t>changes</a:t>
            </a:r>
            <a:r>
              <a:rPr spc="-190" dirty="0">
                <a:highlight>
                  <a:srgbClr val="FFFF00"/>
                </a:highlight>
                <a:latin typeface="Sitka Text" pitchFamily="2" charset="0"/>
              </a:rPr>
              <a:t> </a:t>
            </a:r>
            <a:r>
              <a:rPr spc="-125" dirty="0">
                <a:highlight>
                  <a:srgbClr val="FFFF00"/>
                </a:highlight>
                <a:latin typeface="Sitka Text" pitchFamily="2" charset="0"/>
              </a:rPr>
              <a:t>are</a:t>
            </a:r>
            <a:r>
              <a:rPr spc="-190" dirty="0">
                <a:highlight>
                  <a:srgbClr val="FFFF00"/>
                </a:highlight>
                <a:latin typeface="Sitka Text" pitchFamily="2" charset="0"/>
              </a:rPr>
              <a:t> </a:t>
            </a:r>
            <a:r>
              <a:rPr spc="-114" dirty="0">
                <a:highlight>
                  <a:srgbClr val="FFFF00"/>
                </a:highlight>
                <a:latin typeface="Sitka Text" pitchFamily="2" charset="0"/>
              </a:rPr>
              <a:t>reflected	</a:t>
            </a:r>
            <a:r>
              <a:rPr spc="-130" dirty="0">
                <a:highlight>
                  <a:srgbClr val="FFFF00"/>
                </a:highlight>
                <a:latin typeface="Sitka Text" pitchFamily="2" charset="0"/>
              </a:rPr>
              <a:t>automatically.</a:t>
            </a:r>
          </a:p>
        </p:txBody>
      </p:sp>
      <p:sp>
        <p:nvSpPr>
          <p:cNvPr id="7" name="object 7"/>
          <p:cNvSpPr txBox="1"/>
          <p:nvPr/>
        </p:nvSpPr>
        <p:spPr>
          <a:xfrm>
            <a:off x="8468043" y="3624738"/>
            <a:ext cx="3806825" cy="604520"/>
          </a:xfrm>
          <a:prstGeom prst="rect">
            <a:avLst/>
          </a:prstGeom>
        </p:spPr>
        <p:txBody>
          <a:bodyPr vert="horz" wrap="square" lIns="0" tIns="12700" rIns="0" bIns="0" rtlCol="0">
            <a:spAutoFit/>
          </a:bodyPr>
          <a:lstStyle/>
          <a:p>
            <a:pPr marL="12700">
              <a:lnSpc>
                <a:spcPct val="100000"/>
              </a:lnSpc>
              <a:spcBef>
                <a:spcPts val="100"/>
              </a:spcBef>
            </a:pPr>
            <a:r>
              <a:rPr sz="3800" spc="-229" dirty="0">
                <a:solidFill>
                  <a:srgbClr val="FFFFFF"/>
                </a:solidFill>
                <a:latin typeface="Georgia"/>
                <a:cs typeface="Georgia"/>
              </a:rPr>
              <a:t>T</a:t>
            </a:r>
            <a:r>
              <a:rPr sz="3800" spc="-100" dirty="0">
                <a:solidFill>
                  <a:srgbClr val="FFFFFF"/>
                </a:solidFill>
                <a:latin typeface="Georgia"/>
                <a:cs typeface="Georgia"/>
              </a:rPr>
              <a:t>h</a:t>
            </a:r>
            <a:r>
              <a:rPr sz="3800" spc="-45" dirty="0">
                <a:solidFill>
                  <a:srgbClr val="FFFFFF"/>
                </a:solidFill>
                <a:latin typeface="Georgia"/>
                <a:cs typeface="Georgia"/>
              </a:rPr>
              <a:t>i</a:t>
            </a:r>
            <a:r>
              <a:rPr sz="3800" spc="-160" dirty="0">
                <a:solidFill>
                  <a:srgbClr val="FFFFFF"/>
                </a:solidFill>
                <a:latin typeface="Georgia"/>
                <a:cs typeface="Georgia"/>
              </a:rPr>
              <a:t>s</a:t>
            </a:r>
            <a:r>
              <a:rPr sz="3800" spc="-195" dirty="0">
                <a:solidFill>
                  <a:srgbClr val="FFFFFF"/>
                </a:solidFill>
                <a:latin typeface="Georgia"/>
                <a:cs typeface="Georgia"/>
              </a:rPr>
              <a:t> </a:t>
            </a:r>
            <a:r>
              <a:rPr sz="3800" spc="-45" dirty="0">
                <a:solidFill>
                  <a:srgbClr val="FFFFFF"/>
                </a:solidFill>
                <a:latin typeface="Georgia"/>
                <a:cs typeface="Georgia"/>
              </a:rPr>
              <a:t>i</a:t>
            </a:r>
            <a:r>
              <a:rPr sz="3800" spc="-160" dirty="0">
                <a:solidFill>
                  <a:srgbClr val="FFFFFF"/>
                </a:solidFill>
                <a:latin typeface="Georgia"/>
                <a:cs typeface="Georgia"/>
              </a:rPr>
              <a:t>s</a:t>
            </a:r>
            <a:r>
              <a:rPr sz="3800" spc="-195" dirty="0">
                <a:solidFill>
                  <a:srgbClr val="FFFFFF"/>
                </a:solidFill>
                <a:latin typeface="Georgia"/>
                <a:cs typeface="Georgia"/>
              </a:rPr>
              <a:t> </a:t>
            </a:r>
            <a:r>
              <a:rPr sz="3800" spc="-465" dirty="0">
                <a:solidFill>
                  <a:srgbClr val="FFFFFF"/>
                </a:solidFill>
                <a:latin typeface="Georgia"/>
                <a:cs typeface="Georgia"/>
              </a:rPr>
              <a:t>“</a:t>
            </a:r>
            <a:r>
              <a:rPr sz="3800" spc="-45" dirty="0">
                <a:solidFill>
                  <a:srgbClr val="FFFFFF"/>
                </a:solidFill>
                <a:latin typeface="Georgia"/>
                <a:cs typeface="Georgia"/>
              </a:rPr>
              <a:t>i</a:t>
            </a:r>
            <a:r>
              <a:rPr sz="3800" spc="-145" dirty="0">
                <a:solidFill>
                  <a:srgbClr val="FFFFFF"/>
                </a:solidFill>
                <a:latin typeface="Georgia"/>
                <a:cs typeface="Georgia"/>
              </a:rPr>
              <a:t>n</a:t>
            </a:r>
            <a:r>
              <a:rPr sz="3800" spc="-155" dirty="0">
                <a:solidFill>
                  <a:srgbClr val="FFFFFF"/>
                </a:solidFill>
                <a:latin typeface="Georgia"/>
                <a:cs typeface="Georgia"/>
              </a:rPr>
              <a:t>d</a:t>
            </a:r>
            <a:r>
              <a:rPr sz="3800" spc="-120" dirty="0">
                <a:solidFill>
                  <a:srgbClr val="FFFFFF"/>
                </a:solidFill>
                <a:latin typeface="Georgia"/>
                <a:cs typeface="Georgia"/>
              </a:rPr>
              <a:t>e</a:t>
            </a:r>
            <a:r>
              <a:rPr sz="3800" spc="-315" dirty="0">
                <a:solidFill>
                  <a:srgbClr val="FFFFFF"/>
                </a:solidFill>
                <a:latin typeface="Georgia"/>
                <a:cs typeface="Georgia"/>
              </a:rPr>
              <a:t>x</a:t>
            </a:r>
            <a:r>
              <a:rPr sz="3800" spc="-280" dirty="0">
                <a:solidFill>
                  <a:srgbClr val="FFFFFF"/>
                </a:solidFill>
                <a:latin typeface="Georgia"/>
                <a:cs typeface="Georgia"/>
              </a:rPr>
              <a:t>.</a:t>
            </a:r>
            <a:r>
              <a:rPr sz="3800" spc="-100" dirty="0">
                <a:solidFill>
                  <a:srgbClr val="FFFFFF"/>
                </a:solidFill>
                <a:latin typeface="Georgia"/>
                <a:cs typeface="Georgia"/>
              </a:rPr>
              <a:t>h</a:t>
            </a:r>
            <a:r>
              <a:rPr sz="3800" spc="-114" dirty="0">
                <a:solidFill>
                  <a:srgbClr val="FFFFFF"/>
                </a:solidFill>
                <a:latin typeface="Georgia"/>
                <a:cs typeface="Georgia"/>
              </a:rPr>
              <a:t>t</a:t>
            </a:r>
            <a:r>
              <a:rPr sz="3800" spc="-325" dirty="0">
                <a:solidFill>
                  <a:srgbClr val="FFFFFF"/>
                </a:solidFill>
                <a:latin typeface="Georgia"/>
                <a:cs typeface="Georgia"/>
              </a:rPr>
              <a:t>m</a:t>
            </a:r>
            <a:r>
              <a:rPr sz="3800" spc="-20" dirty="0">
                <a:solidFill>
                  <a:srgbClr val="FFFFFF"/>
                </a:solidFill>
                <a:latin typeface="Georgia"/>
                <a:cs typeface="Georgia"/>
              </a:rPr>
              <a:t>l</a:t>
            </a:r>
            <a:r>
              <a:rPr sz="3800" spc="-430" dirty="0">
                <a:solidFill>
                  <a:srgbClr val="FFFFFF"/>
                </a:solidFill>
                <a:latin typeface="Georgia"/>
                <a:cs typeface="Georgia"/>
              </a:rPr>
              <a:t>”</a:t>
            </a:r>
            <a:endParaRPr sz="3800">
              <a:latin typeface="Georgia"/>
              <a:cs typeface="Georgi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 y="19050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271354" y="1661991"/>
              <a:ext cx="15992474" cy="8353424"/>
            </a:xfrm>
            <a:prstGeom prst="rect">
              <a:avLst/>
            </a:prstGeom>
          </p:spPr>
        </p:pic>
      </p:grpSp>
      <p:pic>
        <p:nvPicPr>
          <p:cNvPr id="5" name="object 5"/>
          <p:cNvPicPr/>
          <p:nvPr/>
        </p:nvPicPr>
        <p:blipFill>
          <a:blip r:embed="rId4" cstate="print"/>
          <a:stretch>
            <a:fillRect/>
          </a:stretch>
        </p:blipFill>
        <p:spPr>
          <a:xfrm>
            <a:off x="820542" y="893680"/>
            <a:ext cx="142875" cy="142874"/>
          </a:xfrm>
          <a:prstGeom prst="rect">
            <a:avLst/>
          </a:prstGeom>
        </p:spPr>
      </p:pic>
      <p:sp>
        <p:nvSpPr>
          <p:cNvPr id="6" name="object 6"/>
          <p:cNvSpPr txBox="1">
            <a:spLocks noGrp="1"/>
          </p:cNvSpPr>
          <p:nvPr>
            <p:ph type="title"/>
          </p:nvPr>
        </p:nvSpPr>
        <p:spPr>
          <a:xfrm>
            <a:off x="2600833" y="127708"/>
            <a:ext cx="4788535" cy="1674817"/>
          </a:xfrm>
          <a:prstGeom prst="rect">
            <a:avLst/>
          </a:prstGeom>
        </p:spPr>
        <p:txBody>
          <a:bodyPr vert="horz" wrap="square" lIns="0" tIns="12700" rIns="0" bIns="0" rtlCol="0">
            <a:spAutoFit/>
          </a:bodyPr>
          <a:lstStyle/>
          <a:p>
            <a:pPr marL="12700">
              <a:lnSpc>
                <a:spcPct val="100000"/>
              </a:lnSpc>
              <a:spcBef>
                <a:spcPts val="100"/>
              </a:spcBef>
            </a:pPr>
            <a:r>
              <a:rPr spc="-550" dirty="0">
                <a:highlight>
                  <a:srgbClr val="FFFF00"/>
                </a:highlight>
                <a:latin typeface="Georgia"/>
                <a:cs typeface="Georgia"/>
              </a:rPr>
              <a:t>M</a:t>
            </a:r>
            <a:r>
              <a:rPr spc="-160" dirty="0">
                <a:highlight>
                  <a:srgbClr val="FFFF00"/>
                </a:highlight>
                <a:latin typeface="Georgia"/>
                <a:cs typeface="Georgia"/>
              </a:rPr>
              <a:t>o</a:t>
            </a:r>
            <a:r>
              <a:rPr spc="-165" dirty="0">
                <a:highlight>
                  <a:srgbClr val="FFFF00"/>
                </a:highlight>
                <a:latin typeface="Georgia"/>
                <a:cs typeface="Georgia"/>
              </a:rPr>
              <a:t>d</a:t>
            </a:r>
            <a:r>
              <a:rPr spc="-40" dirty="0">
                <a:highlight>
                  <a:srgbClr val="FFFF00"/>
                </a:highlight>
                <a:latin typeface="Georgia"/>
                <a:cs typeface="Georgia"/>
              </a:rPr>
              <a:t>i</a:t>
            </a:r>
            <a:r>
              <a:rPr spc="-114" dirty="0">
                <a:highlight>
                  <a:srgbClr val="FFFF00"/>
                </a:highlight>
                <a:latin typeface="Georgia"/>
                <a:cs typeface="Georgia"/>
              </a:rPr>
              <a:t>f</a:t>
            </a:r>
            <a:r>
              <a:rPr spc="-85" dirty="0">
                <a:highlight>
                  <a:srgbClr val="FFFF00"/>
                </a:highlight>
                <a:latin typeface="Georgia"/>
                <a:cs typeface="Georgia"/>
              </a:rPr>
              <a:t>y</a:t>
            </a:r>
            <a:r>
              <a:rPr spc="-40" dirty="0">
                <a:highlight>
                  <a:srgbClr val="FFFF00"/>
                </a:highlight>
                <a:latin typeface="Georgia"/>
                <a:cs typeface="Georgia"/>
              </a:rPr>
              <a:t>i</a:t>
            </a:r>
            <a:r>
              <a:rPr spc="-150" dirty="0">
                <a:highlight>
                  <a:srgbClr val="FFFF00"/>
                </a:highlight>
                <a:latin typeface="Georgia"/>
                <a:cs typeface="Georgia"/>
              </a:rPr>
              <a:t>n</a:t>
            </a:r>
            <a:r>
              <a:rPr spc="-160" dirty="0">
                <a:highlight>
                  <a:srgbClr val="FFFF00"/>
                </a:highlight>
                <a:latin typeface="Georgia"/>
                <a:cs typeface="Georgia"/>
              </a:rPr>
              <a:t>g</a:t>
            </a:r>
            <a:r>
              <a:rPr spc="-204" dirty="0">
                <a:highlight>
                  <a:srgbClr val="FFFF00"/>
                </a:highlight>
                <a:latin typeface="Georgia"/>
                <a:cs typeface="Georgia"/>
              </a:rPr>
              <a:t> </a:t>
            </a:r>
            <a:r>
              <a:rPr spc="-484" dirty="0">
                <a:highlight>
                  <a:srgbClr val="FFFF00"/>
                </a:highlight>
                <a:latin typeface="Georgia"/>
                <a:cs typeface="Georgia"/>
              </a:rPr>
              <a:t>“</a:t>
            </a:r>
            <a:r>
              <a:rPr lang="en-US" spc="-140" dirty="0">
                <a:highlight>
                  <a:srgbClr val="FFFF00"/>
                </a:highlight>
                <a:latin typeface="Georgia"/>
                <a:cs typeface="Georgia"/>
              </a:rPr>
              <a:t>prince</a:t>
            </a:r>
            <a:r>
              <a:rPr spc="-290" dirty="0">
                <a:highlight>
                  <a:srgbClr val="FFFF00"/>
                </a:highlight>
                <a:latin typeface="Georgia"/>
                <a:cs typeface="Georgia"/>
              </a:rPr>
              <a:t>.</a:t>
            </a:r>
            <a:r>
              <a:rPr spc="-105" dirty="0">
                <a:highlight>
                  <a:srgbClr val="FFFF00"/>
                </a:highlight>
                <a:latin typeface="Georgia"/>
                <a:cs typeface="Georgia"/>
              </a:rPr>
              <a:t>h</a:t>
            </a:r>
            <a:r>
              <a:rPr spc="-114" dirty="0">
                <a:highlight>
                  <a:srgbClr val="FFFF00"/>
                </a:highlight>
                <a:latin typeface="Georgia"/>
                <a:cs typeface="Georgia"/>
              </a:rPr>
              <a:t>t</a:t>
            </a:r>
            <a:r>
              <a:rPr spc="-345" dirty="0">
                <a:highlight>
                  <a:srgbClr val="FFFF00"/>
                </a:highlight>
                <a:latin typeface="Georgia"/>
                <a:cs typeface="Georgia"/>
              </a:rPr>
              <a:t>m</a:t>
            </a:r>
            <a:r>
              <a:rPr spc="-20" dirty="0">
                <a:highlight>
                  <a:srgbClr val="FFFF00"/>
                </a:highlight>
                <a:latin typeface="Georgia"/>
                <a:cs typeface="Georgia"/>
              </a:rPr>
              <a:t>l</a:t>
            </a:r>
            <a:r>
              <a:rPr spc="-450" dirty="0">
                <a:latin typeface="Georgia"/>
                <a:cs typeface="Georgia"/>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288000" cy="10274300"/>
            <a:chOff x="0" y="0"/>
            <a:chExt cx="18288000" cy="10274300"/>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1271354" y="2636680"/>
              <a:ext cx="14135099" cy="7543799"/>
            </a:xfrm>
            <a:prstGeom prst="rect">
              <a:avLst/>
            </a:prstGeom>
          </p:spPr>
        </p:pic>
      </p:grpSp>
      <p:pic>
        <p:nvPicPr>
          <p:cNvPr id="5" name="object 5"/>
          <p:cNvPicPr/>
          <p:nvPr/>
        </p:nvPicPr>
        <p:blipFill>
          <a:blip r:embed="rId4" cstate="print"/>
          <a:stretch>
            <a:fillRect/>
          </a:stretch>
        </p:blipFill>
        <p:spPr>
          <a:xfrm>
            <a:off x="4934137" y="4567395"/>
            <a:ext cx="1104899" cy="333374"/>
          </a:xfrm>
          <a:prstGeom prst="rect">
            <a:avLst/>
          </a:prstGeom>
        </p:spPr>
      </p:pic>
      <p:pic>
        <p:nvPicPr>
          <p:cNvPr id="6" name="object 6"/>
          <p:cNvPicPr/>
          <p:nvPr/>
        </p:nvPicPr>
        <p:blipFill>
          <a:blip r:embed="rId5" cstate="print"/>
          <a:stretch>
            <a:fillRect/>
          </a:stretch>
        </p:blipFill>
        <p:spPr>
          <a:xfrm>
            <a:off x="820542" y="581025"/>
            <a:ext cx="142875" cy="142874"/>
          </a:xfrm>
          <a:prstGeom prst="rect">
            <a:avLst/>
          </a:prstGeom>
        </p:spPr>
      </p:pic>
      <p:sp>
        <p:nvSpPr>
          <p:cNvPr id="7" name="object 7"/>
          <p:cNvSpPr txBox="1">
            <a:spLocks noGrp="1"/>
          </p:cNvSpPr>
          <p:nvPr>
            <p:ph type="title"/>
          </p:nvPr>
        </p:nvSpPr>
        <p:spPr>
          <a:xfrm>
            <a:off x="1147467" y="269906"/>
            <a:ext cx="16095344" cy="1674817"/>
          </a:xfrm>
          <a:prstGeom prst="rect">
            <a:avLst/>
          </a:prstGeom>
        </p:spPr>
        <p:txBody>
          <a:bodyPr vert="horz" wrap="square" lIns="0" tIns="12700" rIns="0" bIns="0" rtlCol="0">
            <a:spAutoFit/>
          </a:bodyPr>
          <a:lstStyle/>
          <a:p>
            <a:pPr marL="12700">
              <a:lnSpc>
                <a:spcPct val="100000"/>
              </a:lnSpc>
              <a:spcBef>
                <a:spcPts val="100"/>
              </a:spcBef>
            </a:pPr>
            <a:r>
              <a:rPr spc="-300" dirty="0">
                <a:highlight>
                  <a:srgbClr val="FFFF00"/>
                </a:highlight>
                <a:latin typeface="Georgia"/>
                <a:cs typeface="Georgia"/>
              </a:rPr>
              <a:t>Now</a:t>
            </a:r>
            <a:r>
              <a:rPr spc="-200" dirty="0">
                <a:highlight>
                  <a:srgbClr val="FFFF00"/>
                </a:highlight>
                <a:latin typeface="Georgia"/>
                <a:cs typeface="Georgia"/>
              </a:rPr>
              <a:t> </a:t>
            </a:r>
            <a:r>
              <a:rPr spc="-100" dirty="0">
                <a:highlight>
                  <a:srgbClr val="FFFF00"/>
                </a:highlight>
                <a:latin typeface="Georgia"/>
                <a:cs typeface="Georgia"/>
              </a:rPr>
              <a:t>fire</a:t>
            </a:r>
            <a:r>
              <a:rPr spc="-200" dirty="0">
                <a:highlight>
                  <a:srgbClr val="FFFF00"/>
                </a:highlight>
                <a:latin typeface="Georgia"/>
                <a:cs typeface="Georgia"/>
              </a:rPr>
              <a:t> </a:t>
            </a:r>
            <a:r>
              <a:rPr spc="-114" dirty="0">
                <a:highlight>
                  <a:srgbClr val="FFFF00"/>
                </a:highlight>
                <a:latin typeface="Georgia"/>
                <a:cs typeface="Georgia"/>
              </a:rPr>
              <a:t>the</a:t>
            </a:r>
            <a:r>
              <a:rPr spc="-200" dirty="0">
                <a:highlight>
                  <a:srgbClr val="FFFF00"/>
                </a:highlight>
                <a:latin typeface="Georgia"/>
                <a:cs typeface="Georgia"/>
              </a:rPr>
              <a:t> </a:t>
            </a:r>
            <a:r>
              <a:rPr spc="-125" dirty="0">
                <a:highlight>
                  <a:srgbClr val="FFFF00"/>
                </a:highlight>
                <a:latin typeface="Georgia"/>
                <a:cs typeface="Georgia"/>
              </a:rPr>
              <a:t>following</a:t>
            </a:r>
            <a:r>
              <a:rPr spc="-195" dirty="0">
                <a:highlight>
                  <a:srgbClr val="FFFF00"/>
                </a:highlight>
                <a:latin typeface="Georgia"/>
                <a:cs typeface="Georgia"/>
              </a:rPr>
              <a:t> </a:t>
            </a:r>
            <a:r>
              <a:rPr spc="-200" dirty="0">
                <a:highlight>
                  <a:srgbClr val="FFFF00"/>
                </a:highlight>
                <a:latin typeface="Georgia"/>
                <a:cs typeface="Georgia"/>
              </a:rPr>
              <a:t>commands </a:t>
            </a:r>
            <a:r>
              <a:rPr spc="-135" dirty="0">
                <a:highlight>
                  <a:srgbClr val="FFFF00"/>
                </a:highlight>
                <a:latin typeface="Georgia"/>
                <a:cs typeface="Georgia"/>
              </a:rPr>
              <a:t>to</a:t>
            </a:r>
            <a:r>
              <a:rPr spc="-200" dirty="0">
                <a:highlight>
                  <a:srgbClr val="FFFF00"/>
                </a:highlight>
                <a:latin typeface="Georgia"/>
                <a:cs typeface="Georgia"/>
              </a:rPr>
              <a:t> </a:t>
            </a:r>
            <a:r>
              <a:rPr spc="-190" dirty="0">
                <a:highlight>
                  <a:srgbClr val="FFFF00"/>
                </a:highlight>
                <a:latin typeface="Georgia"/>
                <a:cs typeface="Georgia"/>
              </a:rPr>
              <a:t>commit</a:t>
            </a:r>
            <a:r>
              <a:rPr spc="-200" dirty="0">
                <a:highlight>
                  <a:srgbClr val="FFFF00"/>
                </a:highlight>
                <a:latin typeface="Georgia"/>
                <a:cs typeface="Georgia"/>
              </a:rPr>
              <a:t> </a:t>
            </a:r>
            <a:r>
              <a:rPr spc="-140" dirty="0">
                <a:highlight>
                  <a:srgbClr val="FFFF00"/>
                </a:highlight>
                <a:latin typeface="Georgia"/>
                <a:cs typeface="Georgia"/>
              </a:rPr>
              <a:t>changes</a:t>
            </a:r>
            <a:r>
              <a:rPr spc="-195" dirty="0">
                <a:highlight>
                  <a:srgbClr val="FFFF00"/>
                </a:highlight>
                <a:latin typeface="Georgia"/>
                <a:cs typeface="Georgia"/>
              </a:rPr>
              <a:t> </a:t>
            </a:r>
            <a:r>
              <a:rPr spc="-530" dirty="0">
                <a:highlight>
                  <a:srgbClr val="FFFF00"/>
                </a:highlight>
                <a:latin typeface="Georgia"/>
                <a:cs typeface="Georgia"/>
              </a:rPr>
              <a:t>&amp;</a:t>
            </a:r>
            <a:r>
              <a:rPr spc="-200" dirty="0">
                <a:highlight>
                  <a:srgbClr val="FFFF00"/>
                </a:highlight>
                <a:latin typeface="Georgia"/>
                <a:cs typeface="Georgia"/>
              </a:rPr>
              <a:t> </a:t>
            </a:r>
            <a:r>
              <a:rPr spc="-130" dirty="0">
                <a:highlight>
                  <a:srgbClr val="FFFF00"/>
                </a:highlight>
                <a:latin typeface="Georgia"/>
                <a:cs typeface="Georgia"/>
              </a:rPr>
              <a:t>push</a:t>
            </a:r>
            <a:r>
              <a:rPr spc="-200" dirty="0">
                <a:highlight>
                  <a:srgbClr val="FFFF00"/>
                </a:highlight>
                <a:latin typeface="Georgia"/>
                <a:cs typeface="Georgia"/>
              </a:rPr>
              <a:t> </a:t>
            </a:r>
            <a:r>
              <a:rPr spc="-80" dirty="0">
                <a:highlight>
                  <a:srgbClr val="FFFF00"/>
                </a:highlight>
                <a:latin typeface="Georgia"/>
                <a:cs typeface="Georgia"/>
              </a:rPr>
              <a:t>it</a:t>
            </a:r>
            <a:r>
              <a:rPr spc="-200" dirty="0">
                <a:highlight>
                  <a:srgbClr val="FFFF00"/>
                </a:highlight>
                <a:latin typeface="Georgia"/>
                <a:cs typeface="Georgia"/>
              </a:rPr>
              <a:t> </a:t>
            </a:r>
            <a:r>
              <a:rPr spc="-135" dirty="0">
                <a:highlight>
                  <a:srgbClr val="FFFF00"/>
                </a:highlight>
                <a:latin typeface="Georgia"/>
                <a:cs typeface="Georgia"/>
              </a:rPr>
              <a:t>to</a:t>
            </a:r>
            <a:r>
              <a:rPr spc="-195" dirty="0">
                <a:highlight>
                  <a:srgbClr val="FFFF00"/>
                </a:highlight>
                <a:latin typeface="Georgia"/>
                <a:cs typeface="Georgia"/>
              </a:rPr>
              <a:t> </a:t>
            </a:r>
            <a:r>
              <a:rPr spc="-100" dirty="0">
                <a:highlight>
                  <a:srgbClr val="FFFF00"/>
                </a:highlight>
                <a:latin typeface="Georgia"/>
                <a:cs typeface="Georgia"/>
              </a:rPr>
              <a:t>github</a:t>
            </a:r>
            <a:r>
              <a:rPr spc="-200" dirty="0">
                <a:highlight>
                  <a:srgbClr val="FFFF00"/>
                </a:highlight>
                <a:latin typeface="Georgia"/>
                <a:cs typeface="Georgia"/>
              </a:rPr>
              <a:t> </a:t>
            </a:r>
            <a:r>
              <a:rPr spc="-135" dirty="0">
                <a:highlight>
                  <a:srgbClr val="FFFF00"/>
                </a:highlight>
                <a:latin typeface="Georgia"/>
                <a:cs typeface="Georgia"/>
              </a:rPr>
              <a:t>repo</a:t>
            </a:r>
            <a:r>
              <a:rPr spc="-200" dirty="0">
                <a:highlight>
                  <a:srgbClr val="FFFF00"/>
                </a:highlight>
                <a:latin typeface="Georgia"/>
                <a:cs typeface="Georgia"/>
              </a:rPr>
              <a:t> </a:t>
            </a:r>
            <a:r>
              <a:rPr spc="-440" dirty="0">
                <a:highlight>
                  <a:srgbClr val="FFFF00"/>
                </a:highlight>
                <a:latin typeface="Georgia"/>
                <a:cs typeface="Georgia"/>
              </a:rPr>
              <a:t>:</a:t>
            </a:r>
          </a:p>
        </p:txBody>
      </p:sp>
      <p:sp>
        <p:nvSpPr>
          <p:cNvPr id="8" name="object 8"/>
          <p:cNvSpPr txBox="1"/>
          <p:nvPr/>
        </p:nvSpPr>
        <p:spPr>
          <a:xfrm>
            <a:off x="1147467" y="1238766"/>
            <a:ext cx="10440670" cy="686085"/>
          </a:xfrm>
          <a:prstGeom prst="rect">
            <a:avLst/>
          </a:prstGeom>
        </p:spPr>
        <p:txBody>
          <a:bodyPr vert="horz" wrap="square" lIns="0" tIns="100330" rIns="0" bIns="0" rtlCol="0">
            <a:spAutoFit/>
          </a:bodyPr>
          <a:lstStyle/>
          <a:p>
            <a:pPr marL="12700">
              <a:lnSpc>
                <a:spcPct val="100000"/>
              </a:lnSpc>
              <a:spcBef>
                <a:spcPts val="790"/>
              </a:spcBef>
            </a:pPr>
            <a:r>
              <a:rPr sz="3800" spc="-10" dirty="0">
                <a:latin typeface="Courier New"/>
                <a:cs typeface="Courier New"/>
              </a:rPr>
              <a:t>“</a:t>
            </a:r>
            <a:endParaRPr sz="3800" dirty="0">
              <a:latin typeface="Courier New"/>
              <a:cs typeface="Courier New"/>
            </a:endParaRPr>
          </a:p>
        </p:txBody>
      </p:sp>
      <p:pic>
        <p:nvPicPr>
          <p:cNvPr id="9" name="object 9"/>
          <p:cNvPicPr/>
          <p:nvPr/>
        </p:nvPicPr>
        <p:blipFill>
          <a:blip r:embed="rId4" cstate="print"/>
          <a:stretch>
            <a:fillRect/>
          </a:stretch>
        </p:blipFill>
        <p:spPr>
          <a:xfrm>
            <a:off x="5169051" y="4978797"/>
            <a:ext cx="1104899" cy="333374"/>
          </a:xfrm>
          <a:prstGeom prst="rect">
            <a:avLst/>
          </a:prstGeom>
        </p:spPr>
      </p:pic>
      <p:pic>
        <p:nvPicPr>
          <p:cNvPr id="10" name="object 10"/>
          <p:cNvPicPr/>
          <p:nvPr/>
        </p:nvPicPr>
        <p:blipFill>
          <a:blip r:embed="rId4" cstate="print"/>
          <a:stretch>
            <a:fillRect/>
          </a:stretch>
        </p:blipFill>
        <p:spPr>
          <a:xfrm>
            <a:off x="6766588" y="6449365"/>
            <a:ext cx="1104899" cy="3333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48" y="101104"/>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47" y="0"/>
                </a:moveTo>
                <a:lnTo>
                  <a:pt x="1505026" y="0"/>
                </a:lnTo>
                <a:lnTo>
                  <a:pt x="95935" y="675398"/>
                </a:lnTo>
                <a:lnTo>
                  <a:pt x="85915" y="698423"/>
                </a:lnTo>
                <a:lnTo>
                  <a:pt x="76682" y="721906"/>
                </a:lnTo>
                <a:lnTo>
                  <a:pt x="67945" y="745693"/>
                </a:lnTo>
                <a:lnTo>
                  <a:pt x="59486" y="769632"/>
                </a:lnTo>
                <a:lnTo>
                  <a:pt x="1665147"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79"/>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509"/>
                </a:lnTo>
                <a:lnTo>
                  <a:pt x="1783854" y="1563751"/>
                </a:lnTo>
                <a:close/>
              </a:path>
              <a:path w="1784350" h="2282190">
                <a:moveTo>
                  <a:pt x="1783854" y="1409268"/>
                </a:moveTo>
                <a:lnTo>
                  <a:pt x="450227" y="2048484"/>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67"/>
                </a:lnTo>
                <a:lnTo>
                  <a:pt x="350723" y="1960880"/>
                </a:lnTo>
                <a:lnTo>
                  <a:pt x="364286" y="1973567"/>
                </a:lnTo>
                <a:lnTo>
                  <a:pt x="378002" y="1986191"/>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20"/>
                </a:lnTo>
                <a:lnTo>
                  <a:pt x="286943" y="1894535"/>
                </a:lnTo>
                <a:lnTo>
                  <a:pt x="1783854" y="1177036"/>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19"/>
                </a:moveTo>
                <a:lnTo>
                  <a:pt x="48780" y="1469453"/>
                </a:lnTo>
                <a:lnTo>
                  <a:pt x="53848" y="1485798"/>
                </a:lnTo>
                <a:lnTo>
                  <a:pt x="59397" y="1502371"/>
                </a:lnTo>
                <a:lnTo>
                  <a:pt x="65316" y="1518958"/>
                </a:lnTo>
                <a:lnTo>
                  <a:pt x="71501" y="1535315"/>
                </a:lnTo>
                <a:lnTo>
                  <a:pt x="1783854" y="714565"/>
                </a:lnTo>
                <a:lnTo>
                  <a:pt x="1783854" y="637819"/>
                </a:lnTo>
                <a:close/>
              </a:path>
              <a:path w="1784350" h="2282190">
                <a:moveTo>
                  <a:pt x="1783854" y="483323"/>
                </a:moveTo>
                <a:lnTo>
                  <a:pt x="15760" y="1330794"/>
                </a:lnTo>
                <a:lnTo>
                  <a:pt x="19011" y="1348016"/>
                </a:lnTo>
                <a:lnTo>
                  <a:pt x="22669" y="1365491"/>
                </a:lnTo>
                <a:lnTo>
                  <a:pt x="26555" y="1383042"/>
                </a:lnTo>
                <a:lnTo>
                  <a:pt x="30480" y="1400492"/>
                </a:lnTo>
                <a:lnTo>
                  <a:pt x="1783854" y="560082"/>
                </a:lnTo>
                <a:lnTo>
                  <a:pt x="1783854" y="483323"/>
                </a:lnTo>
                <a:close/>
              </a:path>
              <a:path w="1784350" h="2282190">
                <a:moveTo>
                  <a:pt x="1783854" y="329819"/>
                </a:moveTo>
                <a:lnTo>
                  <a:pt x="711" y="1184503"/>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09"/>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pic>
        <p:nvPicPr>
          <p:cNvPr id="10" name="Picture 9">
            <a:extLst>
              <a:ext uri="{FF2B5EF4-FFF2-40B4-BE49-F238E27FC236}">
                <a16:creationId xmlns:a16="http://schemas.microsoft.com/office/drawing/2014/main" id="{D1183790-8C57-39EF-63F7-EA46E0288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33500"/>
            <a:ext cx="14097000" cy="719390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14400" y="1943100"/>
            <a:ext cx="18287998" cy="8834713"/>
            <a:chOff x="0" y="0"/>
            <a:chExt cx="18287998" cy="10274299"/>
          </a:xfrm>
        </p:grpSpPr>
        <p:pic>
          <p:nvPicPr>
            <p:cNvPr id="3" name="object 3"/>
            <p:cNvPicPr/>
            <p:nvPr/>
          </p:nvPicPr>
          <p:blipFill>
            <a:blip r:embed="rId2" cstate="print"/>
            <a:stretch>
              <a:fillRect/>
            </a:stretch>
          </p:blipFill>
          <p:spPr>
            <a:xfrm>
              <a:off x="0" y="0"/>
              <a:ext cx="18287998" cy="10274299"/>
            </a:xfrm>
            <a:prstGeom prst="rect">
              <a:avLst/>
            </a:prstGeom>
          </p:spPr>
        </p:pic>
        <p:pic>
          <p:nvPicPr>
            <p:cNvPr id="4" name="object 4"/>
            <p:cNvPicPr/>
            <p:nvPr/>
          </p:nvPicPr>
          <p:blipFill>
            <a:blip r:embed="rId3" cstate="print"/>
            <a:stretch>
              <a:fillRect/>
            </a:stretch>
          </p:blipFill>
          <p:spPr>
            <a:xfrm>
              <a:off x="2819400" y="3461219"/>
              <a:ext cx="13944600" cy="5378908"/>
            </a:xfrm>
            <a:prstGeom prst="rect">
              <a:avLst/>
            </a:prstGeom>
            <a:ln w="228600" cap="sq" cmpd="thickThin">
              <a:solidFill>
                <a:srgbClr val="000000"/>
              </a:solidFill>
              <a:prstDash val="solid"/>
              <a:miter lim="800000"/>
            </a:ln>
            <a:effectLst>
              <a:innerShdw blurRad="76200">
                <a:srgbClr val="000000"/>
              </a:innerShdw>
            </a:effectLst>
          </p:spPr>
        </p:pic>
      </p:grpSp>
      <p:sp>
        <p:nvSpPr>
          <p:cNvPr id="5" name="object 5"/>
          <p:cNvSpPr txBox="1">
            <a:spLocks noGrp="1"/>
          </p:cNvSpPr>
          <p:nvPr>
            <p:ph type="title"/>
          </p:nvPr>
        </p:nvSpPr>
        <p:spPr>
          <a:xfrm>
            <a:off x="914400" y="21096"/>
            <a:ext cx="12895002" cy="4625241"/>
          </a:xfrm>
          <a:prstGeom prst="rect">
            <a:avLst/>
          </a:prstGeom>
        </p:spPr>
        <p:txBody>
          <a:bodyPr vert="horz" wrap="square" lIns="0" tIns="12700" rIns="0" bIns="0" rtlCol="0">
            <a:spAutoFit/>
          </a:bodyPr>
          <a:lstStyle/>
          <a:p>
            <a:pPr marL="12700" marR="5080">
              <a:lnSpc>
                <a:spcPct val="115599"/>
              </a:lnSpc>
              <a:spcBef>
                <a:spcPts val="100"/>
              </a:spcBef>
            </a:pPr>
            <a:r>
              <a:rPr sz="6600" spc="-215" dirty="0">
                <a:highlight>
                  <a:srgbClr val="FFFF00"/>
                </a:highlight>
                <a:latin typeface="+mn-lt"/>
              </a:rPr>
              <a:t>Refresh</a:t>
            </a:r>
            <a:r>
              <a:rPr sz="6600" spc="-1240" dirty="0">
                <a:highlight>
                  <a:srgbClr val="FFFF00"/>
                </a:highlight>
                <a:latin typeface="+mn-lt"/>
              </a:rPr>
              <a:t> </a:t>
            </a:r>
            <a:r>
              <a:rPr lang="en-US" sz="6600" spc="-1240" dirty="0">
                <a:highlight>
                  <a:srgbClr val="FFFF00"/>
                </a:highlight>
                <a:latin typeface="+mn-lt"/>
              </a:rPr>
              <a:t>  </a:t>
            </a:r>
            <a:r>
              <a:rPr sz="6600" spc="-235" dirty="0">
                <a:highlight>
                  <a:srgbClr val="FFFF00"/>
                </a:highlight>
                <a:latin typeface="+mn-lt"/>
              </a:rPr>
              <a:t>the</a:t>
            </a:r>
            <a:r>
              <a:rPr sz="6600" spc="-1235" dirty="0">
                <a:highlight>
                  <a:srgbClr val="FFFF00"/>
                </a:highlight>
                <a:latin typeface="+mn-lt"/>
              </a:rPr>
              <a:t> </a:t>
            </a:r>
            <a:r>
              <a:rPr sz="6600" spc="204" dirty="0">
                <a:highlight>
                  <a:srgbClr val="FFFF00"/>
                </a:highlight>
                <a:latin typeface="+mn-lt"/>
              </a:rPr>
              <a:t>web</a:t>
            </a:r>
            <a:r>
              <a:rPr sz="6600" spc="-1235" dirty="0">
                <a:highlight>
                  <a:srgbClr val="FFFF00"/>
                </a:highlight>
                <a:latin typeface="+mn-lt"/>
              </a:rPr>
              <a:t> </a:t>
            </a:r>
            <a:r>
              <a:rPr sz="6600" spc="-150" dirty="0">
                <a:highlight>
                  <a:srgbClr val="FFFF00"/>
                </a:highlight>
                <a:latin typeface="+mn-lt"/>
              </a:rPr>
              <a:t>pages</a:t>
            </a:r>
            <a:r>
              <a:rPr sz="6600" spc="-1235" dirty="0">
                <a:highlight>
                  <a:srgbClr val="FFFF00"/>
                </a:highlight>
                <a:latin typeface="+mn-lt"/>
              </a:rPr>
              <a:t> </a:t>
            </a:r>
            <a:r>
              <a:rPr sz="6600" spc="105" dirty="0">
                <a:highlight>
                  <a:srgbClr val="FFFF00"/>
                </a:highlight>
                <a:latin typeface="+mn-lt"/>
              </a:rPr>
              <a:t>on</a:t>
            </a:r>
            <a:r>
              <a:rPr sz="6600" spc="-1235" dirty="0">
                <a:highlight>
                  <a:srgbClr val="FFFF00"/>
                </a:highlight>
                <a:latin typeface="+mn-lt"/>
              </a:rPr>
              <a:t> </a:t>
            </a:r>
            <a:r>
              <a:rPr sz="6600" spc="-110" dirty="0">
                <a:highlight>
                  <a:srgbClr val="FFFF00"/>
                </a:highlight>
                <a:latin typeface="+mn-lt"/>
              </a:rPr>
              <a:t>browser</a:t>
            </a:r>
            <a:r>
              <a:rPr sz="6600" spc="-1235" dirty="0">
                <a:highlight>
                  <a:srgbClr val="FFFF00"/>
                </a:highlight>
                <a:latin typeface="+mn-lt"/>
              </a:rPr>
              <a:t> </a:t>
            </a:r>
            <a:r>
              <a:rPr sz="6600" spc="75" dirty="0">
                <a:highlight>
                  <a:srgbClr val="FFFF00"/>
                </a:highlight>
                <a:latin typeface="+mn-lt"/>
              </a:rPr>
              <a:t>and</a:t>
            </a:r>
            <a:r>
              <a:rPr sz="6600" spc="-1235" dirty="0">
                <a:highlight>
                  <a:srgbClr val="FFFF00"/>
                </a:highlight>
                <a:latin typeface="+mn-lt"/>
              </a:rPr>
              <a:t> </a:t>
            </a:r>
            <a:r>
              <a:rPr sz="6600" spc="-819" dirty="0">
                <a:highlight>
                  <a:srgbClr val="FFFF00"/>
                </a:highlight>
                <a:latin typeface="+mn-lt"/>
              </a:rPr>
              <a:t>you’ll</a:t>
            </a:r>
            <a:r>
              <a:rPr sz="6600" spc="-1235" dirty="0">
                <a:highlight>
                  <a:srgbClr val="FFFF00"/>
                </a:highlight>
                <a:latin typeface="+mn-lt"/>
              </a:rPr>
              <a:t> </a:t>
            </a:r>
            <a:r>
              <a:rPr sz="6600" spc="-25" dirty="0">
                <a:highlight>
                  <a:srgbClr val="FFFF00"/>
                </a:highlight>
                <a:latin typeface="+mn-lt"/>
              </a:rPr>
              <a:t>be</a:t>
            </a:r>
            <a:r>
              <a:rPr sz="6600" spc="-1235" dirty="0">
                <a:highlight>
                  <a:srgbClr val="FFFF00"/>
                </a:highlight>
                <a:latin typeface="+mn-lt"/>
              </a:rPr>
              <a:t> </a:t>
            </a:r>
            <a:r>
              <a:rPr sz="6600" spc="-260" dirty="0">
                <a:highlight>
                  <a:srgbClr val="FFFF00"/>
                </a:highlight>
                <a:latin typeface="+mn-lt"/>
              </a:rPr>
              <a:t>able</a:t>
            </a:r>
            <a:r>
              <a:rPr sz="6600" spc="-1235" dirty="0">
                <a:highlight>
                  <a:srgbClr val="FFFF00"/>
                </a:highlight>
                <a:latin typeface="+mn-lt"/>
              </a:rPr>
              <a:t> </a:t>
            </a:r>
            <a:r>
              <a:rPr sz="6600" spc="-365" dirty="0">
                <a:highlight>
                  <a:srgbClr val="FFFF00"/>
                </a:highlight>
                <a:latin typeface="+mn-lt"/>
              </a:rPr>
              <a:t>to</a:t>
            </a:r>
            <a:r>
              <a:rPr sz="6600" spc="-1235" dirty="0">
                <a:highlight>
                  <a:srgbClr val="FFFF00"/>
                </a:highlight>
                <a:latin typeface="+mn-lt"/>
              </a:rPr>
              <a:t> </a:t>
            </a:r>
            <a:r>
              <a:rPr sz="6600" spc="-275" dirty="0">
                <a:highlight>
                  <a:srgbClr val="FFFF00"/>
                </a:highlight>
                <a:latin typeface="+mn-lt"/>
              </a:rPr>
              <a:t>see</a:t>
            </a:r>
            <a:r>
              <a:rPr sz="6600" spc="-1235" dirty="0">
                <a:highlight>
                  <a:srgbClr val="FFFF00"/>
                </a:highlight>
                <a:latin typeface="+mn-lt"/>
              </a:rPr>
              <a:t> </a:t>
            </a:r>
            <a:r>
              <a:rPr sz="6600" spc="-235" dirty="0">
                <a:highlight>
                  <a:srgbClr val="FFFF00"/>
                </a:highlight>
                <a:latin typeface="+mn-lt"/>
              </a:rPr>
              <a:t>the</a:t>
            </a:r>
            <a:r>
              <a:rPr sz="6600" spc="-1235" dirty="0">
                <a:highlight>
                  <a:srgbClr val="FFFF00"/>
                </a:highlight>
                <a:latin typeface="+mn-lt"/>
              </a:rPr>
              <a:t> </a:t>
            </a:r>
            <a:r>
              <a:rPr sz="6600" spc="-110" dirty="0">
                <a:highlight>
                  <a:srgbClr val="FFFF00"/>
                </a:highlight>
                <a:latin typeface="+mn-lt"/>
              </a:rPr>
              <a:t>changes</a:t>
            </a:r>
            <a:r>
              <a:rPr sz="6600" spc="-1235" dirty="0">
                <a:highlight>
                  <a:srgbClr val="FFFF00"/>
                </a:highlight>
                <a:latin typeface="+mn-lt"/>
              </a:rPr>
              <a:t> </a:t>
            </a:r>
            <a:r>
              <a:rPr sz="6600" spc="-405" dirty="0">
                <a:highlight>
                  <a:srgbClr val="FFFF00"/>
                </a:highlight>
                <a:latin typeface="+mn-lt"/>
              </a:rPr>
              <a:t>reflected </a:t>
            </a:r>
            <a:r>
              <a:rPr sz="6600" spc="-1985" dirty="0">
                <a:highlight>
                  <a:srgbClr val="FFFF00"/>
                </a:highlight>
                <a:latin typeface="+mn-lt"/>
              </a:rPr>
              <a:t> </a:t>
            </a:r>
            <a:r>
              <a:rPr sz="6600" spc="-125" dirty="0">
                <a:highlight>
                  <a:srgbClr val="FFFF00"/>
                </a:highlight>
                <a:latin typeface="+mn-lt"/>
              </a:rPr>
              <a:t>a</a:t>
            </a:r>
            <a:r>
              <a:rPr sz="6600" spc="204" dirty="0">
                <a:highlight>
                  <a:srgbClr val="FFFF00"/>
                </a:highlight>
                <a:latin typeface="+mn-lt"/>
              </a:rPr>
              <a:t>u</a:t>
            </a:r>
            <a:r>
              <a:rPr sz="6600" spc="-735" dirty="0">
                <a:highlight>
                  <a:srgbClr val="FFFF00"/>
                </a:highlight>
                <a:latin typeface="+mn-lt"/>
              </a:rPr>
              <a:t>t</a:t>
            </a:r>
            <a:r>
              <a:rPr sz="6600" spc="-5" dirty="0">
                <a:highlight>
                  <a:srgbClr val="FFFF00"/>
                </a:highlight>
                <a:latin typeface="+mn-lt"/>
              </a:rPr>
              <a:t>o</a:t>
            </a:r>
            <a:r>
              <a:rPr lang="en-US" sz="6600" spc="1180" dirty="0">
                <a:highlight>
                  <a:srgbClr val="FFFF00"/>
                </a:highlight>
                <a:latin typeface="+mn-lt"/>
              </a:rPr>
              <a:t>m</a:t>
            </a:r>
            <a:r>
              <a:rPr sz="6600" spc="-125" dirty="0">
                <a:highlight>
                  <a:srgbClr val="FFFF00"/>
                </a:highlight>
                <a:latin typeface="+mn-lt"/>
              </a:rPr>
              <a:t>a</a:t>
            </a:r>
            <a:r>
              <a:rPr sz="6600" spc="-735" dirty="0">
                <a:highlight>
                  <a:srgbClr val="FFFF00"/>
                </a:highlight>
                <a:latin typeface="+mn-lt"/>
              </a:rPr>
              <a:t>t</a:t>
            </a:r>
            <a:r>
              <a:rPr sz="6600" spc="-869" dirty="0">
                <a:highlight>
                  <a:srgbClr val="FFFF00"/>
                </a:highlight>
                <a:latin typeface="+mn-lt"/>
              </a:rPr>
              <a:t>i</a:t>
            </a:r>
            <a:r>
              <a:rPr sz="6600" spc="-310" dirty="0">
                <a:highlight>
                  <a:srgbClr val="FFFF00"/>
                </a:highlight>
                <a:latin typeface="+mn-lt"/>
              </a:rPr>
              <a:t>c</a:t>
            </a:r>
            <a:r>
              <a:rPr sz="6600" spc="-125" dirty="0">
                <a:highlight>
                  <a:srgbClr val="FFFF00"/>
                </a:highlight>
                <a:latin typeface="+mn-lt"/>
              </a:rPr>
              <a:t>a</a:t>
            </a:r>
            <a:r>
              <a:rPr sz="6600" spc="-875" dirty="0">
                <a:highlight>
                  <a:srgbClr val="FFFF00"/>
                </a:highlight>
                <a:latin typeface="+mn-lt"/>
              </a:rPr>
              <a:t>ll</a:t>
            </a:r>
            <a:r>
              <a:rPr sz="6600" spc="-114" dirty="0">
                <a:highlight>
                  <a:srgbClr val="FFFF00"/>
                </a:highlight>
                <a:latin typeface="+mn-lt"/>
              </a:rPr>
              <a:t>y</a:t>
            </a:r>
            <a:r>
              <a:rPr sz="6600" spc="-1215" dirty="0">
                <a:highlight>
                  <a:srgbClr val="FFFF00"/>
                </a:highlight>
                <a:latin typeface="+mn-lt"/>
              </a:rPr>
              <a:t>.</a:t>
            </a:r>
            <a:r>
              <a:rPr sz="6600" spc="-1240" dirty="0">
                <a:highlight>
                  <a:srgbClr val="FFFF00"/>
                </a:highlight>
                <a:latin typeface="+mn-lt"/>
              </a:rPr>
              <a:t> </a:t>
            </a:r>
            <a:r>
              <a:rPr sz="6600" spc="795" dirty="0">
                <a:highlight>
                  <a:srgbClr val="FFFF00"/>
                </a:highlight>
                <a:latin typeface="+mn-lt"/>
              </a:rPr>
              <a:t>H</a:t>
            </a:r>
            <a:r>
              <a:rPr sz="6600" spc="-195" dirty="0">
                <a:highlight>
                  <a:srgbClr val="FFFF00"/>
                </a:highlight>
                <a:latin typeface="+mn-lt"/>
              </a:rPr>
              <a:t>e</a:t>
            </a:r>
            <a:r>
              <a:rPr sz="6600" spc="210" dirty="0">
                <a:highlight>
                  <a:srgbClr val="FFFF00"/>
                </a:highlight>
                <a:latin typeface="+mn-lt"/>
              </a:rPr>
              <a:t>n</a:t>
            </a:r>
            <a:r>
              <a:rPr sz="6600" spc="-310" dirty="0">
                <a:highlight>
                  <a:srgbClr val="FFFF00"/>
                </a:highlight>
                <a:latin typeface="+mn-lt"/>
              </a:rPr>
              <a:t>c</a:t>
            </a:r>
            <a:r>
              <a:rPr sz="6600" spc="-190" dirty="0">
                <a:highlight>
                  <a:srgbClr val="FFFF00"/>
                </a:highlight>
                <a:latin typeface="+mn-lt"/>
              </a:rPr>
              <a:t>e</a:t>
            </a:r>
            <a:r>
              <a:rPr sz="6600" spc="-1240" dirty="0">
                <a:highlight>
                  <a:srgbClr val="FFFF00"/>
                </a:highlight>
                <a:latin typeface="+mn-lt"/>
              </a:rPr>
              <a:t> </a:t>
            </a:r>
            <a:r>
              <a:rPr sz="6600" spc="-5" dirty="0">
                <a:highlight>
                  <a:srgbClr val="FFFF00"/>
                </a:highlight>
                <a:latin typeface="+mn-lt"/>
              </a:rPr>
              <a:t>o</a:t>
            </a:r>
            <a:r>
              <a:rPr sz="6600" spc="204" dirty="0">
                <a:highlight>
                  <a:srgbClr val="FFFF00"/>
                </a:highlight>
                <a:latin typeface="+mn-lt"/>
              </a:rPr>
              <a:t>u</a:t>
            </a:r>
            <a:r>
              <a:rPr sz="6600" spc="-465" dirty="0">
                <a:highlight>
                  <a:srgbClr val="FFFF00"/>
                </a:highlight>
                <a:latin typeface="+mn-lt"/>
              </a:rPr>
              <a:t>r</a:t>
            </a:r>
            <a:r>
              <a:rPr sz="6600" spc="-1240" dirty="0">
                <a:highlight>
                  <a:srgbClr val="FFFF00"/>
                </a:highlight>
                <a:latin typeface="+mn-lt"/>
              </a:rPr>
              <a:t> </a:t>
            </a:r>
            <a:r>
              <a:rPr sz="6600" spc="430" dirty="0">
                <a:highlight>
                  <a:srgbClr val="FFFF00"/>
                </a:highlight>
                <a:latin typeface="+mn-lt"/>
              </a:rPr>
              <a:t>C</a:t>
            </a:r>
            <a:r>
              <a:rPr sz="6600" spc="-735" dirty="0">
                <a:highlight>
                  <a:srgbClr val="FFFF00"/>
                </a:highlight>
                <a:latin typeface="+mn-lt"/>
              </a:rPr>
              <a:t>I</a:t>
            </a:r>
            <a:r>
              <a:rPr sz="6600" spc="-1240" dirty="0">
                <a:highlight>
                  <a:srgbClr val="FFFF00"/>
                </a:highlight>
                <a:latin typeface="+mn-lt"/>
              </a:rPr>
              <a:t> </a:t>
            </a:r>
            <a:r>
              <a:rPr sz="6600" spc="140" dirty="0">
                <a:highlight>
                  <a:srgbClr val="FFFF00"/>
                </a:highlight>
                <a:latin typeface="+mn-lt"/>
              </a:rPr>
              <a:t>p</a:t>
            </a:r>
            <a:r>
              <a:rPr sz="6600" spc="-869" dirty="0">
                <a:highlight>
                  <a:srgbClr val="FFFF00"/>
                </a:highlight>
                <a:latin typeface="+mn-lt"/>
              </a:rPr>
              <a:t>i</a:t>
            </a:r>
            <a:r>
              <a:rPr sz="6600" spc="140" dirty="0">
                <a:highlight>
                  <a:srgbClr val="FFFF00"/>
                </a:highlight>
                <a:latin typeface="+mn-lt"/>
              </a:rPr>
              <a:t>p</a:t>
            </a:r>
            <a:r>
              <a:rPr sz="6600" spc="-195" dirty="0">
                <a:highlight>
                  <a:srgbClr val="FFFF00"/>
                </a:highlight>
                <a:latin typeface="+mn-lt"/>
              </a:rPr>
              <a:t>e</a:t>
            </a:r>
            <a:r>
              <a:rPr sz="6600" spc="-875" dirty="0">
                <a:highlight>
                  <a:srgbClr val="FFFF00"/>
                </a:highlight>
                <a:latin typeface="+mn-lt"/>
              </a:rPr>
              <a:t>l</a:t>
            </a:r>
            <a:r>
              <a:rPr sz="6600" spc="-869" dirty="0">
                <a:highlight>
                  <a:srgbClr val="FFFF00"/>
                </a:highlight>
                <a:latin typeface="+mn-lt"/>
              </a:rPr>
              <a:t>i</a:t>
            </a:r>
            <a:r>
              <a:rPr sz="6600" spc="210" dirty="0">
                <a:highlight>
                  <a:srgbClr val="FFFF00"/>
                </a:highlight>
                <a:latin typeface="+mn-lt"/>
              </a:rPr>
              <a:t>n</a:t>
            </a:r>
            <a:r>
              <a:rPr sz="6600" spc="-190" dirty="0">
                <a:highlight>
                  <a:srgbClr val="FFFF00"/>
                </a:highlight>
                <a:latin typeface="+mn-lt"/>
              </a:rPr>
              <a:t>e</a:t>
            </a:r>
            <a:r>
              <a:rPr sz="6600" spc="-1240" dirty="0">
                <a:highlight>
                  <a:srgbClr val="FFFF00"/>
                </a:highlight>
                <a:latin typeface="+mn-lt"/>
              </a:rPr>
              <a:t> </a:t>
            </a:r>
            <a:r>
              <a:rPr sz="6600" spc="-869" dirty="0">
                <a:highlight>
                  <a:srgbClr val="FFFF00"/>
                </a:highlight>
                <a:latin typeface="+mn-lt"/>
              </a:rPr>
              <a:t>i</a:t>
            </a:r>
            <a:r>
              <a:rPr sz="6600" spc="-440" dirty="0">
                <a:highlight>
                  <a:srgbClr val="FFFF00"/>
                </a:highlight>
                <a:latin typeface="+mn-lt"/>
              </a:rPr>
              <a:t>s</a:t>
            </a:r>
            <a:r>
              <a:rPr sz="6600" spc="-1240" dirty="0">
                <a:highlight>
                  <a:srgbClr val="FFFF00"/>
                </a:highlight>
                <a:latin typeface="+mn-lt"/>
              </a:rPr>
              <a:t> </a:t>
            </a:r>
            <a:r>
              <a:rPr sz="6600" spc="140" dirty="0">
                <a:highlight>
                  <a:srgbClr val="FFFF00"/>
                </a:highlight>
                <a:latin typeface="+mn-lt"/>
              </a:rPr>
              <a:t>b</a:t>
            </a:r>
            <a:r>
              <a:rPr sz="6600" spc="204" dirty="0">
                <a:highlight>
                  <a:srgbClr val="FFFF00"/>
                </a:highlight>
                <a:latin typeface="+mn-lt"/>
              </a:rPr>
              <a:t>u</a:t>
            </a:r>
            <a:r>
              <a:rPr sz="6600" spc="-869" dirty="0">
                <a:highlight>
                  <a:srgbClr val="FFFF00"/>
                </a:highlight>
                <a:latin typeface="+mn-lt"/>
              </a:rPr>
              <a:t>i</a:t>
            </a:r>
            <a:r>
              <a:rPr sz="6600" spc="-875" dirty="0">
                <a:highlight>
                  <a:srgbClr val="FFFF00"/>
                </a:highlight>
                <a:latin typeface="+mn-lt"/>
              </a:rPr>
              <a:t>l</a:t>
            </a:r>
            <a:r>
              <a:rPr sz="6600" spc="140" dirty="0">
                <a:highlight>
                  <a:srgbClr val="FFFF00"/>
                </a:highlight>
                <a:latin typeface="+mn-lt"/>
              </a:rPr>
              <a:t>d</a:t>
            </a:r>
            <a:r>
              <a:rPr sz="6600" spc="-1240" dirty="0">
                <a:highlight>
                  <a:srgbClr val="FFFF00"/>
                </a:highlight>
                <a:latin typeface="+mn-lt"/>
              </a:rPr>
              <a:t> </a:t>
            </a:r>
            <a:r>
              <a:rPr sz="6600" spc="-125" dirty="0">
                <a:highlight>
                  <a:srgbClr val="FFFF00"/>
                </a:highlight>
                <a:latin typeface="+mn-lt"/>
              </a:rPr>
              <a:t>a</a:t>
            </a:r>
            <a:r>
              <a:rPr sz="6600" spc="210" dirty="0">
                <a:highlight>
                  <a:srgbClr val="FFFF00"/>
                </a:highlight>
                <a:latin typeface="+mn-lt"/>
              </a:rPr>
              <a:t>n</a:t>
            </a:r>
            <a:r>
              <a:rPr sz="6600" spc="140" dirty="0">
                <a:highlight>
                  <a:srgbClr val="FFFF00"/>
                </a:highlight>
                <a:latin typeface="+mn-lt"/>
              </a:rPr>
              <a:t>d</a:t>
            </a:r>
            <a:r>
              <a:rPr sz="6600" spc="-1240" dirty="0">
                <a:highlight>
                  <a:srgbClr val="FFFF00"/>
                </a:highlight>
                <a:latin typeface="+mn-lt"/>
              </a:rPr>
              <a:t> </a:t>
            </a:r>
            <a:r>
              <a:rPr sz="6600" spc="-445" dirty="0">
                <a:highlight>
                  <a:srgbClr val="FFFF00"/>
                </a:highlight>
                <a:latin typeface="+mn-lt"/>
              </a:rPr>
              <a:t>s</a:t>
            </a:r>
            <a:r>
              <a:rPr sz="6600" spc="204" dirty="0">
                <a:highlight>
                  <a:srgbClr val="FFFF00"/>
                </a:highlight>
                <a:latin typeface="+mn-lt"/>
              </a:rPr>
              <a:t>u</a:t>
            </a:r>
            <a:r>
              <a:rPr sz="6600" spc="-310" dirty="0">
                <a:highlight>
                  <a:srgbClr val="FFFF00"/>
                </a:highlight>
                <a:latin typeface="+mn-lt"/>
              </a:rPr>
              <a:t>cc</a:t>
            </a:r>
            <a:r>
              <a:rPr sz="6600" spc="-195" dirty="0">
                <a:highlight>
                  <a:srgbClr val="FFFF00"/>
                </a:highlight>
                <a:latin typeface="+mn-lt"/>
              </a:rPr>
              <a:t>e</a:t>
            </a:r>
            <a:r>
              <a:rPr sz="6600" spc="-445" dirty="0">
                <a:highlight>
                  <a:srgbClr val="FFFF00"/>
                </a:highlight>
                <a:latin typeface="+mn-lt"/>
              </a:rPr>
              <a:t>ss</a:t>
            </a:r>
            <a:r>
              <a:rPr sz="6600" spc="-815" dirty="0">
                <a:highlight>
                  <a:srgbClr val="FFFF00"/>
                </a:highlight>
                <a:latin typeface="+mn-lt"/>
              </a:rPr>
              <a:t>f</a:t>
            </a:r>
            <a:r>
              <a:rPr sz="6600" spc="204" dirty="0">
                <a:highlight>
                  <a:srgbClr val="FFFF00"/>
                </a:highlight>
                <a:latin typeface="+mn-lt"/>
              </a:rPr>
              <a:t>u</a:t>
            </a:r>
            <a:r>
              <a:rPr sz="6600" spc="-875" dirty="0">
                <a:highlight>
                  <a:srgbClr val="FFFF00"/>
                </a:highlight>
                <a:latin typeface="+mn-lt"/>
              </a:rPr>
              <a:t>l</a:t>
            </a:r>
            <a:r>
              <a:rPr sz="6600" spc="-1215" dirty="0">
                <a:highlight>
                  <a:srgbClr val="FFFF00"/>
                </a:highlight>
                <a:latin typeface="+mn-lt"/>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1"/>
            <a:ext cx="18288000" cy="10274300"/>
          </a:xfrm>
          <a:custGeom>
            <a:avLst/>
            <a:gdLst/>
            <a:ahLst/>
            <a:cxnLst/>
            <a:rect l="l" t="t" r="r" b="b"/>
            <a:pathLst>
              <a:path w="18288000" h="10274300">
                <a:moveTo>
                  <a:pt x="18287988" y="0"/>
                </a:moveTo>
                <a:lnTo>
                  <a:pt x="17477093" y="0"/>
                </a:lnTo>
                <a:lnTo>
                  <a:pt x="17477093" y="50800"/>
                </a:lnTo>
                <a:lnTo>
                  <a:pt x="17477093" y="927100"/>
                </a:lnTo>
                <a:lnTo>
                  <a:pt x="17477093" y="10223487"/>
                </a:lnTo>
                <a:lnTo>
                  <a:pt x="16608857" y="10223487"/>
                </a:lnTo>
                <a:lnTo>
                  <a:pt x="16608857" y="9347187"/>
                </a:lnTo>
                <a:lnTo>
                  <a:pt x="17477093" y="9347187"/>
                </a:lnTo>
                <a:lnTo>
                  <a:pt x="17477093" y="9283687"/>
                </a:lnTo>
                <a:lnTo>
                  <a:pt x="16608857" y="9283687"/>
                </a:lnTo>
                <a:lnTo>
                  <a:pt x="16608857" y="8420087"/>
                </a:lnTo>
                <a:lnTo>
                  <a:pt x="17477093" y="8420087"/>
                </a:lnTo>
                <a:lnTo>
                  <a:pt x="17477093" y="8356587"/>
                </a:lnTo>
                <a:lnTo>
                  <a:pt x="16608857" y="8356587"/>
                </a:lnTo>
                <a:lnTo>
                  <a:pt x="16608857" y="7492987"/>
                </a:lnTo>
                <a:lnTo>
                  <a:pt x="17477093" y="7492987"/>
                </a:lnTo>
                <a:lnTo>
                  <a:pt x="17477093" y="7429487"/>
                </a:lnTo>
                <a:lnTo>
                  <a:pt x="16608857" y="7429487"/>
                </a:lnTo>
                <a:lnTo>
                  <a:pt x="16608857" y="6565900"/>
                </a:lnTo>
                <a:lnTo>
                  <a:pt x="17477093" y="6565900"/>
                </a:lnTo>
                <a:lnTo>
                  <a:pt x="17477093" y="6502400"/>
                </a:lnTo>
                <a:lnTo>
                  <a:pt x="16608857" y="6502400"/>
                </a:lnTo>
                <a:lnTo>
                  <a:pt x="16608857" y="5638800"/>
                </a:lnTo>
                <a:lnTo>
                  <a:pt x="17477093" y="5638800"/>
                </a:lnTo>
                <a:lnTo>
                  <a:pt x="17477093" y="5575300"/>
                </a:lnTo>
                <a:lnTo>
                  <a:pt x="16608857" y="5575300"/>
                </a:lnTo>
                <a:lnTo>
                  <a:pt x="16608857" y="4699000"/>
                </a:lnTo>
                <a:lnTo>
                  <a:pt x="17477093" y="4699000"/>
                </a:lnTo>
                <a:lnTo>
                  <a:pt x="17477093" y="4635500"/>
                </a:lnTo>
                <a:lnTo>
                  <a:pt x="16608857" y="4635500"/>
                </a:lnTo>
                <a:lnTo>
                  <a:pt x="16608857" y="3771900"/>
                </a:lnTo>
                <a:lnTo>
                  <a:pt x="17477093" y="3771900"/>
                </a:lnTo>
                <a:lnTo>
                  <a:pt x="17477093" y="3708400"/>
                </a:lnTo>
                <a:lnTo>
                  <a:pt x="16608857" y="3708400"/>
                </a:lnTo>
                <a:lnTo>
                  <a:pt x="16608857" y="2844800"/>
                </a:lnTo>
                <a:lnTo>
                  <a:pt x="17477093" y="2844800"/>
                </a:lnTo>
                <a:lnTo>
                  <a:pt x="17477093" y="2781300"/>
                </a:lnTo>
                <a:lnTo>
                  <a:pt x="16608857" y="2781300"/>
                </a:lnTo>
                <a:lnTo>
                  <a:pt x="16608857" y="1917700"/>
                </a:lnTo>
                <a:lnTo>
                  <a:pt x="17477093" y="1917700"/>
                </a:lnTo>
                <a:lnTo>
                  <a:pt x="17477093" y="1854200"/>
                </a:lnTo>
                <a:lnTo>
                  <a:pt x="16608857" y="1854200"/>
                </a:lnTo>
                <a:lnTo>
                  <a:pt x="16608857" y="990600"/>
                </a:lnTo>
                <a:lnTo>
                  <a:pt x="17477093" y="990600"/>
                </a:lnTo>
                <a:lnTo>
                  <a:pt x="17477093" y="927100"/>
                </a:lnTo>
                <a:lnTo>
                  <a:pt x="16608857" y="927100"/>
                </a:lnTo>
                <a:lnTo>
                  <a:pt x="16608857" y="50800"/>
                </a:lnTo>
                <a:lnTo>
                  <a:pt x="17477093" y="50800"/>
                </a:lnTo>
                <a:lnTo>
                  <a:pt x="17477093" y="0"/>
                </a:lnTo>
                <a:lnTo>
                  <a:pt x="16547503" y="0"/>
                </a:lnTo>
                <a:lnTo>
                  <a:pt x="16547503" y="50800"/>
                </a:lnTo>
                <a:lnTo>
                  <a:pt x="16547503" y="927100"/>
                </a:lnTo>
                <a:lnTo>
                  <a:pt x="16547503" y="10223487"/>
                </a:lnTo>
                <a:lnTo>
                  <a:pt x="15679242" y="10223487"/>
                </a:lnTo>
                <a:lnTo>
                  <a:pt x="15679242" y="9347187"/>
                </a:lnTo>
                <a:lnTo>
                  <a:pt x="16547503" y="9347187"/>
                </a:lnTo>
                <a:lnTo>
                  <a:pt x="16547503" y="9283687"/>
                </a:lnTo>
                <a:lnTo>
                  <a:pt x="15679242" y="9283687"/>
                </a:lnTo>
                <a:lnTo>
                  <a:pt x="15679242" y="8420087"/>
                </a:lnTo>
                <a:lnTo>
                  <a:pt x="16547503" y="8420087"/>
                </a:lnTo>
                <a:lnTo>
                  <a:pt x="16547503" y="8356587"/>
                </a:lnTo>
                <a:lnTo>
                  <a:pt x="15679242" y="8356587"/>
                </a:lnTo>
                <a:lnTo>
                  <a:pt x="15679242" y="7492987"/>
                </a:lnTo>
                <a:lnTo>
                  <a:pt x="16547503" y="7492987"/>
                </a:lnTo>
                <a:lnTo>
                  <a:pt x="16547503" y="7429487"/>
                </a:lnTo>
                <a:lnTo>
                  <a:pt x="15679242" y="7429487"/>
                </a:lnTo>
                <a:lnTo>
                  <a:pt x="15679242" y="6565900"/>
                </a:lnTo>
                <a:lnTo>
                  <a:pt x="16547503" y="6565900"/>
                </a:lnTo>
                <a:lnTo>
                  <a:pt x="16547503" y="6502400"/>
                </a:lnTo>
                <a:lnTo>
                  <a:pt x="15679242" y="6502400"/>
                </a:lnTo>
                <a:lnTo>
                  <a:pt x="15679242" y="5638800"/>
                </a:lnTo>
                <a:lnTo>
                  <a:pt x="16547503" y="5638800"/>
                </a:lnTo>
                <a:lnTo>
                  <a:pt x="16547503" y="5575300"/>
                </a:lnTo>
                <a:lnTo>
                  <a:pt x="15679242" y="5575300"/>
                </a:lnTo>
                <a:lnTo>
                  <a:pt x="15679242" y="4699000"/>
                </a:lnTo>
                <a:lnTo>
                  <a:pt x="16547503" y="4699000"/>
                </a:lnTo>
                <a:lnTo>
                  <a:pt x="16547503" y="4635500"/>
                </a:lnTo>
                <a:lnTo>
                  <a:pt x="15679242" y="4635500"/>
                </a:lnTo>
                <a:lnTo>
                  <a:pt x="15679242" y="3771900"/>
                </a:lnTo>
                <a:lnTo>
                  <a:pt x="16547503" y="3771900"/>
                </a:lnTo>
                <a:lnTo>
                  <a:pt x="16547503" y="3708400"/>
                </a:lnTo>
                <a:lnTo>
                  <a:pt x="15679242" y="3708400"/>
                </a:lnTo>
                <a:lnTo>
                  <a:pt x="15679242" y="2844800"/>
                </a:lnTo>
                <a:lnTo>
                  <a:pt x="16547503" y="2844800"/>
                </a:lnTo>
                <a:lnTo>
                  <a:pt x="16547503" y="2781300"/>
                </a:lnTo>
                <a:lnTo>
                  <a:pt x="15679242" y="2781300"/>
                </a:lnTo>
                <a:lnTo>
                  <a:pt x="15679242" y="1917700"/>
                </a:lnTo>
                <a:lnTo>
                  <a:pt x="16547503" y="1917700"/>
                </a:lnTo>
                <a:lnTo>
                  <a:pt x="16547503" y="1854200"/>
                </a:lnTo>
                <a:lnTo>
                  <a:pt x="15679242" y="1854200"/>
                </a:lnTo>
                <a:lnTo>
                  <a:pt x="15679242" y="990600"/>
                </a:lnTo>
                <a:lnTo>
                  <a:pt x="16547503" y="990600"/>
                </a:lnTo>
                <a:lnTo>
                  <a:pt x="16547503" y="927100"/>
                </a:lnTo>
                <a:lnTo>
                  <a:pt x="15679242" y="927100"/>
                </a:lnTo>
                <a:lnTo>
                  <a:pt x="15679242" y="50800"/>
                </a:lnTo>
                <a:lnTo>
                  <a:pt x="16547503" y="50800"/>
                </a:lnTo>
                <a:lnTo>
                  <a:pt x="16547503" y="0"/>
                </a:lnTo>
                <a:lnTo>
                  <a:pt x="15617889" y="0"/>
                </a:lnTo>
                <a:lnTo>
                  <a:pt x="15617889" y="50800"/>
                </a:lnTo>
                <a:lnTo>
                  <a:pt x="15617889" y="927100"/>
                </a:lnTo>
                <a:lnTo>
                  <a:pt x="15617889" y="10223487"/>
                </a:lnTo>
                <a:lnTo>
                  <a:pt x="14749653" y="10223487"/>
                </a:lnTo>
                <a:lnTo>
                  <a:pt x="14749653" y="9347187"/>
                </a:lnTo>
                <a:lnTo>
                  <a:pt x="15617889" y="9347187"/>
                </a:lnTo>
                <a:lnTo>
                  <a:pt x="15617889" y="9283687"/>
                </a:lnTo>
                <a:lnTo>
                  <a:pt x="14749653" y="9283687"/>
                </a:lnTo>
                <a:lnTo>
                  <a:pt x="14749653" y="8420087"/>
                </a:lnTo>
                <a:lnTo>
                  <a:pt x="15617889" y="8420087"/>
                </a:lnTo>
                <a:lnTo>
                  <a:pt x="15617889" y="8356587"/>
                </a:lnTo>
                <a:lnTo>
                  <a:pt x="14749653" y="8356587"/>
                </a:lnTo>
                <a:lnTo>
                  <a:pt x="14749653" y="7492987"/>
                </a:lnTo>
                <a:lnTo>
                  <a:pt x="15617889" y="7492987"/>
                </a:lnTo>
                <a:lnTo>
                  <a:pt x="15617889" y="7429487"/>
                </a:lnTo>
                <a:lnTo>
                  <a:pt x="14749653" y="7429487"/>
                </a:lnTo>
                <a:lnTo>
                  <a:pt x="14749653" y="6565900"/>
                </a:lnTo>
                <a:lnTo>
                  <a:pt x="15617889" y="6565900"/>
                </a:lnTo>
                <a:lnTo>
                  <a:pt x="15617889" y="6502400"/>
                </a:lnTo>
                <a:lnTo>
                  <a:pt x="14749653" y="6502400"/>
                </a:lnTo>
                <a:lnTo>
                  <a:pt x="14749653" y="5638800"/>
                </a:lnTo>
                <a:lnTo>
                  <a:pt x="15617889" y="5638800"/>
                </a:lnTo>
                <a:lnTo>
                  <a:pt x="15617889" y="5575300"/>
                </a:lnTo>
                <a:lnTo>
                  <a:pt x="14749653" y="5575300"/>
                </a:lnTo>
                <a:lnTo>
                  <a:pt x="14749653" y="4699000"/>
                </a:lnTo>
                <a:lnTo>
                  <a:pt x="15617889" y="4699000"/>
                </a:lnTo>
                <a:lnTo>
                  <a:pt x="15617889" y="4635500"/>
                </a:lnTo>
                <a:lnTo>
                  <a:pt x="14749653" y="4635500"/>
                </a:lnTo>
                <a:lnTo>
                  <a:pt x="14749653" y="3771900"/>
                </a:lnTo>
                <a:lnTo>
                  <a:pt x="15617889" y="3771900"/>
                </a:lnTo>
                <a:lnTo>
                  <a:pt x="15617889" y="3708400"/>
                </a:lnTo>
                <a:lnTo>
                  <a:pt x="14749653" y="3708400"/>
                </a:lnTo>
                <a:lnTo>
                  <a:pt x="14749653" y="2844800"/>
                </a:lnTo>
                <a:lnTo>
                  <a:pt x="15617889" y="2844800"/>
                </a:lnTo>
                <a:lnTo>
                  <a:pt x="15617889" y="2781300"/>
                </a:lnTo>
                <a:lnTo>
                  <a:pt x="14749653" y="2781300"/>
                </a:lnTo>
                <a:lnTo>
                  <a:pt x="14749653" y="1917700"/>
                </a:lnTo>
                <a:lnTo>
                  <a:pt x="15617889" y="1917700"/>
                </a:lnTo>
                <a:lnTo>
                  <a:pt x="15617889" y="1854200"/>
                </a:lnTo>
                <a:lnTo>
                  <a:pt x="14749653" y="1854200"/>
                </a:lnTo>
                <a:lnTo>
                  <a:pt x="14749653" y="990600"/>
                </a:lnTo>
                <a:lnTo>
                  <a:pt x="15617889" y="990600"/>
                </a:lnTo>
                <a:lnTo>
                  <a:pt x="15617889" y="927100"/>
                </a:lnTo>
                <a:lnTo>
                  <a:pt x="14749653" y="927100"/>
                </a:lnTo>
                <a:lnTo>
                  <a:pt x="14749653" y="50800"/>
                </a:lnTo>
                <a:lnTo>
                  <a:pt x="15617889" y="50800"/>
                </a:lnTo>
                <a:lnTo>
                  <a:pt x="15617889" y="0"/>
                </a:lnTo>
                <a:lnTo>
                  <a:pt x="14688299" y="0"/>
                </a:lnTo>
                <a:lnTo>
                  <a:pt x="14688299" y="50800"/>
                </a:lnTo>
                <a:lnTo>
                  <a:pt x="14688299" y="927100"/>
                </a:lnTo>
                <a:lnTo>
                  <a:pt x="14688299" y="10223487"/>
                </a:lnTo>
                <a:lnTo>
                  <a:pt x="13820039" y="10223487"/>
                </a:lnTo>
                <a:lnTo>
                  <a:pt x="13820039" y="9347187"/>
                </a:lnTo>
                <a:lnTo>
                  <a:pt x="14688299" y="9347187"/>
                </a:lnTo>
                <a:lnTo>
                  <a:pt x="14688299" y="9283687"/>
                </a:lnTo>
                <a:lnTo>
                  <a:pt x="13820039" y="9283687"/>
                </a:lnTo>
                <a:lnTo>
                  <a:pt x="13820039" y="8420087"/>
                </a:lnTo>
                <a:lnTo>
                  <a:pt x="14688299" y="8420087"/>
                </a:lnTo>
                <a:lnTo>
                  <a:pt x="14688299" y="8356587"/>
                </a:lnTo>
                <a:lnTo>
                  <a:pt x="13820039" y="8356587"/>
                </a:lnTo>
                <a:lnTo>
                  <a:pt x="13820039" y="7492987"/>
                </a:lnTo>
                <a:lnTo>
                  <a:pt x="14688299" y="7492987"/>
                </a:lnTo>
                <a:lnTo>
                  <a:pt x="14688299" y="7429487"/>
                </a:lnTo>
                <a:lnTo>
                  <a:pt x="13820039" y="7429487"/>
                </a:lnTo>
                <a:lnTo>
                  <a:pt x="13820039" y="6565900"/>
                </a:lnTo>
                <a:lnTo>
                  <a:pt x="14688299" y="6565900"/>
                </a:lnTo>
                <a:lnTo>
                  <a:pt x="14688299" y="6502400"/>
                </a:lnTo>
                <a:lnTo>
                  <a:pt x="13820039" y="6502400"/>
                </a:lnTo>
                <a:lnTo>
                  <a:pt x="13820039" y="5638800"/>
                </a:lnTo>
                <a:lnTo>
                  <a:pt x="14688299" y="5638800"/>
                </a:lnTo>
                <a:lnTo>
                  <a:pt x="14688299" y="5575300"/>
                </a:lnTo>
                <a:lnTo>
                  <a:pt x="13820039" y="5575300"/>
                </a:lnTo>
                <a:lnTo>
                  <a:pt x="13820039" y="4699000"/>
                </a:lnTo>
                <a:lnTo>
                  <a:pt x="14688299" y="4699000"/>
                </a:lnTo>
                <a:lnTo>
                  <a:pt x="14688299" y="4635500"/>
                </a:lnTo>
                <a:lnTo>
                  <a:pt x="13820039" y="4635500"/>
                </a:lnTo>
                <a:lnTo>
                  <a:pt x="13820039" y="3771900"/>
                </a:lnTo>
                <a:lnTo>
                  <a:pt x="14688299" y="3771900"/>
                </a:lnTo>
                <a:lnTo>
                  <a:pt x="14688299" y="3708400"/>
                </a:lnTo>
                <a:lnTo>
                  <a:pt x="13820039" y="3708400"/>
                </a:lnTo>
                <a:lnTo>
                  <a:pt x="13820039" y="2844800"/>
                </a:lnTo>
                <a:lnTo>
                  <a:pt x="14688299" y="2844800"/>
                </a:lnTo>
                <a:lnTo>
                  <a:pt x="14688299" y="2781300"/>
                </a:lnTo>
                <a:lnTo>
                  <a:pt x="13820039" y="2781300"/>
                </a:lnTo>
                <a:lnTo>
                  <a:pt x="13820039" y="1917700"/>
                </a:lnTo>
                <a:lnTo>
                  <a:pt x="14688299" y="1917700"/>
                </a:lnTo>
                <a:lnTo>
                  <a:pt x="14688299" y="1854200"/>
                </a:lnTo>
                <a:lnTo>
                  <a:pt x="13820039" y="1854200"/>
                </a:lnTo>
                <a:lnTo>
                  <a:pt x="13820039" y="990600"/>
                </a:lnTo>
                <a:lnTo>
                  <a:pt x="14688299" y="990600"/>
                </a:lnTo>
                <a:lnTo>
                  <a:pt x="14688299" y="927100"/>
                </a:lnTo>
                <a:lnTo>
                  <a:pt x="13820039" y="927100"/>
                </a:lnTo>
                <a:lnTo>
                  <a:pt x="13820039" y="50800"/>
                </a:lnTo>
                <a:lnTo>
                  <a:pt x="14688299" y="50800"/>
                </a:lnTo>
                <a:lnTo>
                  <a:pt x="14688299" y="0"/>
                </a:lnTo>
                <a:lnTo>
                  <a:pt x="13758685" y="0"/>
                </a:lnTo>
                <a:lnTo>
                  <a:pt x="13758685" y="50800"/>
                </a:lnTo>
                <a:lnTo>
                  <a:pt x="13758685" y="927100"/>
                </a:lnTo>
                <a:lnTo>
                  <a:pt x="13758685" y="10223487"/>
                </a:lnTo>
                <a:lnTo>
                  <a:pt x="12890424" y="10223487"/>
                </a:lnTo>
                <a:lnTo>
                  <a:pt x="12890424" y="9347187"/>
                </a:lnTo>
                <a:lnTo>
                  <a:pt x="13758685" y="9347187"/>
                </a:lnTo>
                <a:lnTo>
                  <a:pt x="13758685" y="9283687"/>
                </a:lnTo>
                <a:lnTo>
                  <a:pt x="12890424" y="9283687"/>
                </a:lnTo>
                <a:lnTo>
                  <a:pt x="12890424" y="8420087"/>
                </a:lnTo>
                <a:lnTo>
                  <a:pt x="13758685" y="8420087"/>
                </a:lnTo>
                <a:lnTo>
                  <a:pt x="13758685" y="8356587"/>
                </a:lnTo>
                <a:lnTo>
                  <a:pt x="12890424" y="8356587"/>
                </a:lnTo>
                <a:lnTo>
                  <a:pt x="12890424" y="7492987"/>
                </a:lnTo>
                <a:lnTo>
                  <a:pt x="13758685" y="7492987"/>
                </a:lnTo>
                <a:lnTo>
                  <a:pt x="13758685" y="7429487"/>
                </a:lnTo>
                <a:lnTo>
                  <a:pt x="12890424" y="7429487"/>
                </a:lnTo>
                <a:lnTo>
                  <a:pt x="12890424" y="6565900"/>
                </a:lnTo>
                <a:lnTo>
                  <a:pt x="13758685" y="6565900"/>
                </a:lnTo>
                <a:lnTo>
                  <a:pt x="13758685" y="6502400"/>
                </a:lnTo>
                <a:lnTo>
                  <a:pt x="12890424" y="6502400"/>
                </a:lnTo>
                <a:lnTo>
                  <a:pt x="12890424" y="5638800"/>
                </a:lnTo>
                <a:lnTo>
                  <a:pt x="13758685" y="5638800"/>
                </a:lnTo>
                <a:lnTo>
                  <a:pt x="13758685" y="5575300"/>
                </a:lnTo>
                <a:lnTo>
                  <a:pt x="12890424" y="5575300"/>
                </a:lnTo>
                <a:lnTo>
                  <a:pt x="12890424" y="4699000"/>
                </a:lnTo>
                <a:lnTo>
                  <a:pt x="13758685" y="4699000"/>
                </a:lnTo>
                <a:lnTo>
                  <a:pt x="13758685" y="4635500"/>
                </a:lnTo>
                <a:lnTo>
                  <a:pt x="12890424" y="4635500"/>
                </a:lnTo>
                <a:lnTo>
                  <a:pt x="12890424" y="3771900"/>
                </a:lnTo>
                <a:lnTo>
                  <a:pt x="13758685" y="3771900"/>
                </a:lnTo>
                <a:lnTo>
                  <a:pt x="13758685" y="3708400"/>
                </a:lnTo>
                <a:lnTo>
                  <a:pt x="12890424" y="3708400"/>
                </a:lnTo>
                <a:lnTo>
                  <a:pt x="12890424" y="2844800"/>
                </a:lnTo>
                <a:lnTo>
                  <a:pt x="13758685" y="2844800"/>
                </a:lnTo>
                <a:lnTo>
                  <a:pt x="13758685" y="2781300"/>
                </a:lnTo>
                <a:lnTo>
                  <a:pt x="12890424" y="2781300"/>
                </a:lnTo>
                <a:lnTo>
                  <a:pt x="12890424" y="1917700"/>
                </a:lnTo>
                <a:lnTo>
                  <a:pt x="13758685" y="1917700"/>
                </a:lnTo>
                <a:lnTo>
                  <a:pt x="13758685" y="1854200"/>
                </a:lnTo>
                <a:lnTo>
                  <a:pt x="12890424" y="1854200"/>
                </a:lnTo>
                <a:lnTo>
                  <a:pt x="12890424" y="990600"/>
                </a:lnTo>
                <a:lnTo>
                  <a:pt x="13758685" y="990600"/>
                </a:lnTo>
                <a:lnTo>
                  <a:pt x="13758685" y="927100"/>
                </a:lnTo>
                <a:lnTo>
                  <a:pt x="12890424" y="927100"/>
                </a:lnTo>
                <a:lnTo>
                  <a:pt x="12890424" y="50800"/>
                </a:lnTo>
                <a:lnTo>
                  <a:pt x="13758685" y="50800"/>
                </a:lnTo>
                <a:lnTo>
                  <a:pt x="13758685" y="0"/>
                </a:lnTo>
                <a:lnTo>
                  <a:pt x="12829083" y="0"/>
                </a:lnTo>
                <a:lnTo>
                  <a:pt x="12829083" y="5638800"/>
                </a:lnTo>
                <a:lnTo>
                  <a:pt x="12829083" y="6502400"/>
                </a:lnTo>
                <a:lnTo>
                  <a:pt x="12829083" y="10223487"/>
                </a:lnTo>
                <a:lnTo>
                  <a:pt x="11960835" y="10223487"/>
                </a:lnTo>
                <a:lnTo>
                  <a:pt x="11960835" y="9347187"/>
                </a:lnTo>
                <a:lnTo>
                  <a:pt x="12829083" y="9347187"/>
                </a:lnTo>
                <a:lnTo>
                  <a:pt x="12829083" y="9283687"/>
                </a:lnTo>
                <a:lnTo>
                  <a:pt x="11960835" y="9283687"/>
                </a:lnTo>
                <a:lnTo>
                  <a:pt x="11960835" y="8420087"/>
                </a:lnTo>
                <a:lnTo>
                  <a:pt x="12829083" y="8420087"/>
                </a:lnTo>
                <a:lnTo>
                  <a:pt x="12829083" y="7429487"/>
                </a:lnTo>
                <a:lnTo>
                  <a:pt x="12829070" y="7492987"/>
                </a:lnTo>
                <a:lnTo>
                  <a:pt x="12829070" y="8356587"/>
                </a:lnTo>
                <a:lnTo>
                  <a:pt x="11960809" y="8356587"/>
                </a:lnTo>
                <a:lnTo>
                  <a:pt x="11960809" y="7492987"/>
                </a:lnTo>
                <a:lnTo>
                  <a:pt x="12829070" y="7492987"/>
                </a:lnTo>
                <a:lnTo>
                  <a:pt x="12829070" y="7429487"/>
                </a:lnTo>
                <a:lnTo>
                  <a:pt x="11960835" y="7429487"/>
                </a:lnTo>
                <a:lnTo>
                  <a:pt x="11960835" y="6565900"/>
                </a:lnTo>
                <a:lnTo>
                  <a:pt x="12829083" y="6565900"/>
                </a:lnTo>
                <a:lnTo>
                  <a:pt x="12829083" y="6502400"/>
                </a:lnTo>
                <a:lnTo>
                  <a:pt x="11960835" y="6502400"/>
                </a:lnTo>
                <a:lnTo>
                  <a:pt x="11960835" y="5638800"/>
                </a:lnTo>
                <a:lnTo>
                  <a:pt x="12829083" y="5638800"/>
                </a:lnTo>
                <a:lnTo>
                  <a:pt x="12829083" y="0"/>
                </a:lnTo>
                <a:lnTo>
                  <a:pt x="12829070" y="50800"/>
                </a:lnTo>
                <a:lnTo>
                  <a:pt x="12829070" y="927100"/>
                </a:lnTo>
                <a:lnTo>
                  <a:pt x="12829070" y="5575300"/>
                </a:lnTo>
                <a:lnTo>
                  <a:pt x="11960809" y="5575300"/>
                </a:lnTo>
                <a:lnTo>
                  <a:pt x="11960809" y="4699000"/>
                </a:lnTo>
                <a:lnTo>
                  <a:pt x="12829070" y="4699000"/>
                </a:lnTo>
                <a:lnTo>
                  <a:pt x="12829070" y="4635500"/>
                </a:lnTo>
                <a:lnTo>
                  <a:pt x="11960809" y="4635500"/>
                </a:lnTo>
                <a:lnTo>
                  <a:pt x="11960809" y="3771900"/>
                </a:lnTo>
                <a:lnTo>
                  <a:pt x="12829070" y="3771900"/>
                </a:lnTo>
                <a:lnTo>
                  <a:pt x="12829070" y="3708400"/>
                </a:lnTo>
                <a:lnTo>
                  <a:pt x="11960809" y="3708400"/>
                </a:lnTo>
                <a:lnTo>
                  <a:pt x="11960809" y="2844800"/>
                </a:lnTo>
                <a:lnTo>
                  <a:pt x="12829070" y="2844800"/>
                </a:lnTo>
                <a:lnTo>
                  <a:pt x="12829070" y="2781300"/>
                </a:lnTo>
                <a:lnTo>
                  <a:pt x="11960809" y="2781300"/>
                </a:lnTo>
                <a:lnTo>
                  <a:pt x="11960809" y="1917700"/>
                </a:lnTo>
                <a:lnTo>
                  <a:pt x="12829070" y="1917700"/>
                </a:lnTo>
                <a:lnTo>
                  <a:pt x="12829070" y="1854200"/>
                </a:lnTo>
                <a:lnTo>
                  <a:pt x="11960809" y="1854200"/>
                </a:lnTo>
                <a:lnTo>
                  <a:pt x="11960809" y="990600"/>
                </a:lnTo>
                <a:lnTo>
                  <a:pt x="12829070" y="990600"/>
                </a:lnTo>
                <a:lnTo>
                  <a:pt x="12829070" y="927100"/>
                </a:lnTo>
                <a:lnTo>
                  <a:pt x="11960809" y="927100"/>
                </a:lnTo>
                <a:lnTo>
                  <a:pt x="11960809" y="50800"/>
                </a:lnTo>
                <a:lnTo>
                  <a:pt x="12829070" y="50800"/>
                </a:lnTo>
                <a:lnTo>
                  <a:pt x="12829070" y="0"/>
                </a:lnTo>
                <a:lnTo>
                  <a:pt x="11899481" y="0"/>
                </a:lnTo>
                <a:lnTo>
                  <a:pt x="11899481" y="50800"/>
                </a:lnTo>
                <a:lnTo>
                  <a:pt x="11899481" y="927100"/>
                </a:lnTo>
                <a:lnTo>
                  <a:pt x="11899481" y="10223487"/>
                </a:lnTo>
                <a:lnTo>
                  <a:pt x="11031220" y="10223487"/>
                </a:lnTo>
                <a:lnTo>
                  <a:pt x="11031220" y="9347187"/>
                </a:lnTo>
                <a:lnTo>
                  <a:pt x="11899481" y="9347187"/>
                </a:lnTo>
                <a:lnTo>
                  <a:pt x="11899481" y="9283687"/>
                </a:lnTo>
                <a:lnTo>
                  <a:pt x="11031220" y="9283687"/>
                </a:lnTo>
                <a:lnTo>
                  <a:pt x="11031220" y="8420087"/>
                </a:lnTo>
                <a:lnTo>
                  <a:pt x="11899481" y="8420087"/>
                </a:lnTo>
                <a:lnTo>
                  <a:pt x="11899481" y="8356587"/>
                </a:lnTo>
                <a:lnTo>
                  <a:pt x="11031220" y="8356587"/>
                </a:lnTo>
                <a:lnTo>
                  <a:pt x="11031220" y="7492987"/>
                </a:lnTo>
                <a:lnTo>
                  <a:pt x="11899481" y="7492987"/>
                </a:lnTo>
                <a:lnTo>
                  <a:pt x="11899481" y="7429487"/>
                </a:lnTo>
                <a:lnTo>
                  <a:pt x="11031220" y="7429487"/>
                </a:lnTo>
                <a:lnTo>
                  <a:pt x="11031220" y="6565900"/>
                </a:lnTo>
                <a:lnTo>
                  <a:pt x="11899481" y="6565900"/>
                </a:lnTo>
                <a:lnTo>
                  <a:pt x="11899481" y="6502400"/>
                </a:lnTo>
                <a:lnTo>
                  <a:pt x="11031220" y="6502400"/>
                </a:lnTo>
                <a:lnTo>
                  <a:pt x="11031220" y="5638800"/>
                </a:lnTo>
                <a:lnTo>
                  <a:pt x="11899481" y="5638800"/>
                </a:lnTo>
                <a:lnTo>
                  <a:pt x="11899481" y="5575300"/>
                </a:lnTo>
                <a:lnTo>
                  <a:pt x="11031220" y="5575300"/>
                </a:lnTo>
                <a:lnTo>
                  <a:pt x="11031220" y="4699000"/>
                </a:lnTo>
                <a:lnTo>
                  <a:pt x="11899481" y="4699000"/>
                </a:lnTo>
                <a:lnTo>
                  <a:pt x="11899481" y="4635500"/>
                </a:lnTo>
                <a:lnTo>
                  <a:pt x="11031220" y="4635500"/>
                </a:lnTo>
                <a:lnTo>
                  <a:pt x="11031220" y="3771900"/>
                </a:lnTo>
                <a:lnTo>
                  <a:pt x="11899481" y="3771900"/>
                </a:lnTo>
                <a:lnTo>
                  <a:pt x="11899481" y="3708400"/>
                </a:lnTo>
                <a:lnTo>
                  <a:pt x="11031220" y="3708400"/>
                </a:lnTo>
                <a:lnTo>
                  <a:pt x="11031220" y="2844800"/>
                </a:lnTo>
                <a:lnTo>
                  <a:pt x="11899481" y="2844800"/>
                </a:lnTo>
                <a:lnTo>
                  <a:pt x="11899481" y="2781300"/>
                </a:lnTo>
                <a:lnTo>
                  <a:pt x="11031220" y="2781300"/>
                </a:lnTo>
                <a:lnTo>
                  <a:pt x="11031220" y="1917700"/>
                </a:lnTo>
                <a:lnTo>
                  <a:pt x="11899481" y="1917700"/>
                </a:lnTo>
                <a:lnTo>
                  <a:pt x="11899481" y="1854200"/>
                </a:lnTo>
                <a:lnTo>
                  <a:pt x="11031220" y="1854200"/>
                </a:lnTo>
                <a:lnTo>
                  <a:pt x="11031220" y="990600"/>
                </a:lnTo>
                <a:lnTo>
                  <a:pt x="11899481" y="990600"/>
                </a:lnTo>
                <a:lnTo>
                  <a:pt x="11899481" y="927100"/>
                </a:lnTo>
                <a:lnTo>
                  <a:pt x="11031220" y="927100"/>
                </a:lnTo>
                <a:lnTo>
                  <a:pt x="11031220" y="50800"/>
                </a:lnTo>
                <a:lnTo>
                  <a:pt x="11899481" y="50800"/>
                </a:lnTo>
                <a:lnTo>
                  <a:pt x="11899481" y="0"/>
                </a:lnTo>
                <a:lnTo>
                  <a:pt x="10969879" y="0"/>
                </a:lnTo>
                <a:lnTo>
                  <a:pt x="10969879" y="50800"/>
                </a:lnTo>
                <a:lnTo>
                  <a:pt x="10969879" y="927100"/>
                </a:lnTo>
                <a:lnTo>
                  <a:pt x="10969879" y="9283687"/>
                </a:lnTo>
                <a:lnTo>
                  <a:pt x="10969866" y="9347187"/>
                </a:lnTo>
                <a:lnTo>
                  <a:pt x="10969866" y="10223487"/>
                </a:lnTo>
                <a:lnTo>
                  <a:pt x="10101618" y="10223487"/>
                </a:lnTo>
                <a:lnTo>
                  <a:pt x="10101618" y="9347187"/>
                </a:lnTo>
                <a:lnTo>
                  <a:pt x="10969866" y="9347187"/>
                </a:lnTo>
                <a:lnTo>
                  <a:pt x="10969866" y="9283687"/>
                </a:lnTo>
                <a:lnTo>
                  <a:pt x="10101618" y="9283687"/>
                </a:lnTo>
                <a:lnTo>
                  <a:pt x="10101618" y="8420087"/>
                </a:lnTo>
                <a:lnTo>
                  <a:pt x="10969879" y="8420087"/>
                </a:lnTo>
                <a:lnTo>
                  <a:pt x="10969879" y="8356587"/>
                </a:lnTo>
                <a:lnTo>
                  <a:pt x="10101618" y="8356587"/>
                </a:lnTo>
                <a:lnTo>
                  <a:pt x="10101618" y="7492987"/>
                </a:lnTo>
                <a:lnTo>
                  <a:pt x="10969879" y="7492987"/>
                </a:lnTo>
                <a:lnTo>
                  <a:pt x="10969879" y="3708400"/>
                </a:lnTo>
                <a:lnTo>
                  <a:pt x="10969866" y="3771900"/>
                </a:lnTo>
                <a:lnTo>
                  <a:pt x="10969866" y="4635500"/>
                </a:lnTo>
                <a:lnTo>
                  <a:pt x="10969866" y="7429487"/>
                </a:lnTo>
                <a:lnTo>
                  <a:pt x="10101618" y="7429487"/>
                </a:lnTo>
                <a:lnTo>
                  <a:pt x="10101618" y="6565900"/>
                </a:lnTo>
                <a:lnTo>
                  <a:pt x="10969866" y="6565900"/>
                </a:lnTo>
                <a:lnTo>
                  <a:pt x="10969866" y="6502400"/>
                </a:lnTo>
                <a:lnTo>
                  <a:pt x="10101618" y="6502400"/>
                </a:lnTo>
                <a:lnTo>
                  <a:pt x="10101618" y="5638800"/>
                </a:lnTo>
                <a:lnTo>
                  <a:pt x="10969866" y="5638800"/>
                </a:lnTo>
                <a:lnTo>
                  <a:pt x="10969866" y="5575300"/>
                </a:lnTo>
                <a:lnTo>
                  <a:pt x="10101618" y="5575300"/>
                </a:lnTo>
                <a:lnTo>
                  <a:pt x="10101618" y="4699000"/>
                </a:lnTo>
                <a:lnTo>
                  <a:pt x="10969866" y="4699000"/>
                </a:lnTo>
                <a:lnTo>
                  <a:pt x="10969866" y="4635500"/>
                </a:lnTo>
                <a:lnTo>
                  <a:pt x="10101618" y="4635500"/>
                </a:lnTo>
                <a:lnTo>
                  <a:pt x="10101618" y="3771900"/>
                </a:lnTo>
                <a:lnTo>
                  <a:pt x="10969866" y="3771900"/>
                </a:lnTo>
                <a:lnTo>
                  <a:pt x="10969866" y="3708400"/>
                </a:lnTo>
                <a:lnTo>
                  <a:pt x="10101618" y="3708400"/>
                </a:lnTo>
                <a:lnTo>
                  <a:pt x="10101618" y="2844800"/>
                </a:lnTo>
                <a:lnTo>
                  <a:pt x="10969879" y="2844800"/>
                </a:lnTo>
                <a:lnTo>
                  <a:pt x="10969879" y="2781300"/>
                </a:lnTo>
                <a:lnTo>
                  <a:pt x="10101618" y="2781300"/>
                </a:lnTo>
                <a:lnTo>
                  <a:pt x="10101618" y="1917700"/>
                </a:lnTo>
                <a:lnTo>
                  <a:pt x="10969879" y="1917700"/>
                </a:lnTo>
                <a:lnTo>
                  <a:pt x="10969879" y="927100"/>
                </a:lnTo>
                <a:lnTo>
                  <a:pt x="10969866" y="990600"/>
                </a:lnTo>
                <a:lnTo>
                  <a:pt x="10969866" y="1854200"/>
                </a:lnTo>
                <a:lnTo>
                  <a:pt x="10101618" y="1854200"/>
                </a:lnTo>
                <a:lnTo>
                  <a:pt x="10101618" y="990600"/>
                </a:lnTo>
                <a:lnTo>
                  <a:pt x="10969866" y="990600"/>
                </a:lnTo>
                <a:lnTo>
                  <a:pt x="10969866" y="927100"/>
                </a:lnTo>
                <a:lnTo>
                  <a:pt x="10101618" y="927100"/>
                </a:lnTo>
                <a:lnTo>
                  <a:pt x="10101618" y="50800"/>
                </a:lnTo>
                <a:lnTo>
                  <a:pt x="10969879" y="50800"/>
                </a:lnTo>
                <a:lnTo>
                  <a:pt x="10969879" y="0"/>
                </a:lnTo>
                <a:lnTo>
                  <a:pt x="10040264" y="0"/>
                </a:lnTo>
                <a:lnTo>
                  <a:pt x="10040264" y="50800"/>
                </a:lnTo>
                <a:lnTo>
                  <a:pt x="10040264" y="927100"/>
                </a:lnTo>
                <a:lnTo>
                  <a:pt x="10040264" y="10223487"/>
                </a:lnTo>
                <a:lnTo>
                  <a:pt x="9177325" y="10223487"/>
                </a:lnTo>
                <a:lnTo>
                  <a:pt x="9177325" y="9347187"/>
                </a:lnTo>
                <a:lnTo>
                  <a:pt x="10040264" y="9347187"/>
                </a:lnTo>
                <a:lnTo>
                  <a:pt x="10040264" y="9283687"/>
                </a:lnTo>
                <a:lnTo>
                  <a:pt x="9177325" y="9283687"/>
                </a:lnTo>
                <a:lnTo>
                  <a:pt x="9177325" y="8420087"/>
                </a:lnTo>
                <a:lnTo>
                  <a:pt x="10040264" y="8420087"/>
                </a:lnTo>
                <a:lnTo>
                  <a:pt x="10040264" y="8356587"/>
                </a:lnTo>
                <a:lnTo>
                  <a:pt x="9177325" y="8356587"/>
                </a:lnTo>
                <a:lnTo>
                  <a:pt x="9177325" y="7492987"/>
                </a:lnTo>
                <a:lnTo>
                  <a:pt x="10040264" y="7492987"/>
                </a:lnTo>
                <a:lnTo>
                  <a:pt x="10040264" y="7429487"/>
                </a:lnTo>
                <a:lnTo>
                  <a:pt x="9177325" y="7429487"/>
                </a:lnTo>
                <a:lnTo>
                  <a:pt x="9177325" y="6565900"/>
                </a:lnTo>
                <a:lnTo>
                  <a:pt x="10040264" y="6565900"/>
                </a:lnTo>
                <a:lnTo>
                  <a:pt x="10040264" y="6502400"/>
                </a:lnTo>
                <a:lnTo>
                  <a:pt x="9177325" y="6502400"/>
                </a:lnTo>
                <a:lnTo>
                  <a:pt x="9177325" y="5638800"/>
                </a:lnTo>
                <a:lnTo>
                  <a:pt x="10040264" y="5638800"/>
                </a:lnTo>
                <a:lnTo>
                  <a:pt x="10040264" y="5575300"/>
                </a:lnTo>
                <a:lnTo>
                  <a:pt x="9177325" y="5575300"/>
                </a:lnTo>
                <a:lnTo>
                  <a:pt x="9177325" y="4699000"/>
                </a:lnTo>
                <a:lnTo>
                  <a:pt x="10040264" y="4699000"/>
                </a:lnTo>
                <a:lnTo>
                  <a:pt x="10040264" y="4635500"/>
                </a:lnTo>
                <a:lnTo>
                  <a:pt x="9177325" y="4635500"/>
                </a:lnTo>
                <a:lnTo>
                  <a:pt x="9177325" y="3771900"/>
                </a:lnTo>
                <a:lnTo>
                  <a:pt x="10040264" y="3771900"/>
                </a:lnTo>
                <a:lnTo>
                  <a:pt x="10040264" y="3708400"/>
                </a:lnTo>
                <a:lnTo>
                  <a:pt x="9177325" y="3708400"/>
                </a:lnTo>
                <a:lnTo>
                  <a:pt x="9177325" y="2844800"/>
                </a:lnTo>
                <a:lnTo>
                  <a:pt x="10040264" y="2844800"/>
                </a:lnTo>
                <a:lnTo>
                  <a:pt x="10040264" y="2781300"/>
                </a:lnTo>
                <a:lnTo>
                  <a:pt x="9177325" y="2781300"/>
                </a:lnTo>
                <a:lnTo>
                  <a:pt x="9177325" y="1917700"/>
                </a:lnTo>
                <a:lnTo>
                  <a:pt x="10040264" y="1917700"/>
                </a:lnTo>
                <a:lnTo>
                  <a:pt x="10040264" y="1854200"/>
                </a:lnTo>
                <a:lnTo>
                  <a:pt x="9177325" y="1854200"/>
                </a:lnTo>
                <a:lnTo>
                  <a:pt x="9177325" y="990600"/>
                </a:lnTo>
                <a:lnTo>
                  <a:pt x="10040264" y="990600"/>
                </a:lnTo>
                <a:lnTo>
                  <a:pt x="10040264" y="927100"/>
                </a:lnTo>
                <a:lnTo>
                  <a:pt x="9177325" y="927100"/>
                </a:lnTo>
                <a:lnTo>
                  <a:pt x="9177325" y="50800"/>
                </a:lnTo>
                <a:lnTo>
                  <a:pt x="10040264" y="50800"/>
                </a:lnTo>
                <a:lnTo>
                  <a:pt x="10040264" y="0"/>
                </a:lnTo>
                <a:lnTo>
                  <a:pt x="9168346" y="0"/>
                </a:lnTo>
                <a:lnTo>
                  <a:pt x="9119641" y="0"/>
                </a:lnTo>
                <a:lnTo>
                  <a:pt x="9110650" y="0"/>
                </a:lnTo>
                <a:lnTo>
                  <a:pt x="9110650" y="50800"/>
                </a:lnTo>
                <a:lnTo>
                  <a:pt x="9110650" y="10223487"/>
                </a:lnTo>
                <a:lnTo>
                  <a:pt x="8247735" y="10223487"/>
                </a:lnTo>
                <a:lnTo>
                  <a:pt x="8247735" y="9347187"/>
                </a:lnTo>
                <a:lnTo>
                  <a:pt x="9110650" y="9347187"/>
                </a:lnTo>
                <a:lnTo>
                  <a:pt x="9110650" y="9283687"/>
                </a:lnTo>
                <a:lnTo>
                  <a:pt x="8247735" y="9283687"/>
                </a:lnTo>
                <a:lnTo>
                  <a:pt x="8247735" y="8420087"/>
                </a:lnTo>
                <a:lnTo>
                  <a:pt x="9110650" y="8420087"/>
                </a:lnTo>
                <a:lnTo>
                  <a:pt x="9110650" y="8356587"/>
                </a:lnTo>
                <a:lnTo>
                  <a:pt x="8247735" y="8356587"/>
                </a:lnTo>
                <a:lnTo>
                  <a:pt x="8247735" y="7492987"/>
                </a:lnTo>
                <a:lnTo>
                  <a:pt x="9110650" y="7492987"/>
                </a:lnTo>
                <a:lnTo>
                  <a:pt x="9110650" y="7429487"/>
                </a:lnTo>
                <a:lnTo>
                  <a:pt x="8247735" y="7429487"/>
                </a:lnTo>
                <a:lnTo>
                  <a:pt x="8247735" y="6565900"/>
                </a:lnTo>
                <a:lnTo>
                  <a:pt x="9110650" y="6565900"/>
                </a:lnTo>
                <a:lnTo>
                  <a:pt x="9110650" y="6502400"/>
                </a:lnTo>
                <a:lnTo>
                  <a:pt x="8247735" y="6502400"/>
                </a:lnTo>
                <a:lnTo>
                  <a:pt x="8247735" y="5638800"/>
                </a:lnTo>
                <a:lnTo>
                  <a:pt x="9110650" y="5638800"/>
                </a:lnTo>
                <a:lnTo>
                  <a:pt x="9110650" y="5575300"/>
                </a:lnTo>
                <a:lnTo>
                  <a:pt x="8247735" y="5575300"/>
                </a:lnTo>
                <a:lnTo>
                  <a:pt x="8247735" y="4699000"/>
                </a:lnTo>
                <a:lnTo>
                  <a:pt x="9110650" y="4699000"/>
                </a:lnTo>
                <a:lnTo>
                  <a:pt x="9110650" y="4635500"/>
                </a:lnTo>
                <a:lnTo>
                  <a:pt x="8247735" y="4635500"/>
                </a:lnTo>
                <a:lnTo>
                  <a:pt x="8247735" y="3771900"/>
                </a:lnTo>
                <a:lnTo>
                  <a:pt x="9110650" y="3771900"/>
                </a:lnTo>
                <a:lnTo>
                  <a:pt x="9110650" y="3708400"/>
                </a:lnTo>
                <a:lnTo>
                  <a:pt x="8247735" y="3708400"/>
                </a:lnTo>
                <a:lnTo>
                  <a:pt x="8247735" y="2844800"/>
                </a:lnTo>
                <a:lnTo>
                  <a:pt x="9110650" y="2844800"/>
                </a:lnTo>
                <a:lnTo>
                  <a:pt x="9110650" y="2781300"/>
                </a:lnTo>
                <a:lnTo>
                  <a:pt x="8247735" y="2781300"/>
                </a:lnTo>
                <a:lnTo>
                  <a:pt x="8247735" y="1917700"/>
                </a:lnTo>
                <a:lnTo>
                  <a:pt x="9110650" y="1917700"/>
                </a:lnTo>
                <a:lnTo>
                  <a:pt x="9110650" y="1854200"/>
                </a:lnTo>
                <a:lnTo>
                  <a:pt x="8247735" y="1854200"/>
                </a:lnTo>
                <a:lnTo>
                  <a:pt x="8247735" y="990600"/>
                </a:lnTo>
                <a:lnTo>
                  <a:pt x="9110650" y="990600"/>
                </a:lnTo>
                <a:lnTo>
                  <a:pt x="9110650" y="927100"/>
                </a:lnTo>
                <a:lnTo>
                  <a:pt x="8247735" y="927100"/>
                </a:lnTo>
                <a:lnTo>
                  <a:pt x="8247735" y="50800"/>
                </a:lnTo>
                <a:lnTo>
                  <a:pt x="9110650" y="50800"/>
                </a:lnTo>
                <a:lnTo>
                  <a:pt x="9110650" y="0"/>
                </a:lnTo>
                <a:lnTo>
                  <a:pt x="8186382" y="0"/>
                </a:lnTo>
                <a:lnTo>
                  <a:pt x="8186382" y="50800"/>
                </a:lnTo>
                <a:lnTo>
                  <a:pt x="8186382" y="927100"/>
                </a:lnTo>
                <a:lnTo>
                  <a:pt x="8186382" y="10223487"/>
                </a:lnTo>
                <a:lnTo>
                  <a:pt x="7318121" y="10223487"/>
                </a:lnTo>
                <a:lnTo>
                  <a:pt x="7318121" y="9347187"/>
                </a:lnTo>
                <a:lnTo>
                  <a:pt x="8186382" y="9347187"/>
                </a:lnTo>
                <a:lnTo>
                  <a:pt x="8186382" y="9283687"/>
                </a:lnTo>
                <a:lnTo>
                  <a:pt x="7318121" y="9283687"/>
                </a:lnTo>
                <a:lnTo>
                  <a:pt x="7318121" y="8420087"/>
                </a:lnTo>
                <a:lnTo>
                  <a:pt x="8186382" y="8420087"/>
                </a:lnTo>
                <a:lnTo>
                  <a:pt x="8186382" y="8356587"/>
                </a:lnTo>
                <a:lnTo>
                  <a:pt x="7318121" y="8356587"/>
                </a:lnTo>
                <a:lnTo>
                  <a:pt x="7318121" y="7492987"/>
                </a:lnTo>
                <a:lnTo>
                  <a:pt x="8186382" y="7492987"/>
                </a:lnTo>
                <a:lnTo>
                  <a:pt x="8186382" y="7429487"/>
                </a:lnTo>
                <a:lnTo>
                  <a:pt x="7318121" y="7429487"/>
                </a:lnTo>
                <a:lnTo>
                  <a:pt x="7318121" y="6565900"/>
                </a:lnTo>
                <a:lnTo>
                  <a:pt x="8186382" y="6565900"/>
                </a:lnTo>
                <a:lnTo>
                  <a:pt x="8186382" y="6502400"/>
                </a:lnTo>
                <a:lnTo>
                  <a:pt x="7318121" y="6502400"/>
                </a:lnTo>
                <a:lnTo>
                  <a:pt x="7318121" y="5638800"/>
                </a:lnTo>
                <a:lnTo>
                  <a:pt x="8186382" y="5638800"/>
                </a:lnTo>
                <a:lnTo>
                  <a:pt x="8186382" y="5575300"/>
                </a:lnTo>
                <a:lnTo>
                  <a:pt x="7318121" y="5575300"/>
                </a:lnTo>
                <a:lnTo>
                  <a:pt x="7318121" y="4699000"/>
                </a:lnTo>
                <a:lnTo>
                  <a:pt x="8186382" y="4699000"/>
                </a:lnTo>
                <a:lnTo>
                  <a:pt x="8186382" y="4635500"/>
                </a:lnTo>
                <a:lnTo>
                  <a:pt x="7318121" y="4635500"/>
                </a:lnTo>
                <a:lnTo>
                  <a:pt x="7318121" y="3771900"/>
                </a:lnTo>
                <a:lnTo>
                  <a:pt x="8186382" y="3771900"/>
                </a:lnTo>
                <a:lnTo>
                  <a:pt x="8186382" y="3708400"/>
                </a:lnTo>
                <a:lnTo>
                  <a:pt x="7318121" y="3708400"/>
                </a:lnTo>
                <a:lnTo>
                  <a:pt x="7318121" y="2844800"/>
                </a:lnTo>
                <a:lnTo>
                  <a:pt x="8186382" y="2844800"/>
                </a:lnTo>
                <a:lnTo>
                  <a:pt x="8186382" y="2781300"/>
                </a:lnTo>
                <a:lnTo>
                  <a:pt x="7318121" y="2781300"/>
                </a:lnTo>
                <a:lnTo>
                  <a:pt x="7318121" y="1917700"/>
                </a:lnTo>
                <a:lnTo>
                  <a:pt x="8186382" y="1917700"/>
                </a:lnTo>
                <a:lnTo>
                  <a:pt x="8186382" y="1854200"/>
                </a:lnTo>
                <a:lnTo>
                  <a:pt x="7318121" y="1854200"/>
                </a:lnTo>
                <a:lnTo>
                  <a:pt x="7318121" y="990600"/>
                </a:lnTo>
                <a:lnTo>
                  <a:pt x="8186382" y="990600"/>
                </a:lnTo>
                <a:lnTo>
                  <a:pt x="8186382" y="927100"/>
                </a:lnTo>
                <a:lnTo>
                  <a:pt x="7318121" y="927100"/>
                </a:lnTo>
                <a:lnTo>
                  <a:pt x="7318121" y="50800"/>
                </a:lnTo>
                <a:lnTo>
                  <a:pt x="8186382" y="50800"/>
                </a:lnTo>
                <a:lnTo>
                  <a:pt x="8186382" y="0"/>
                </a:lnTo>
                <a:lnTo>
                  <a:pt x="7256767" y="0"/>
                </a:lnTo>
                <a:lnTo>
                  <a:pt x="7256767" y="50800"/>
                </a:lnTo>
                <a:lnTo>
                  <a:pt x="7256767" y="927100"/>
                </a:lnTo>
                <a:lnTo>
                  <a:pt x="7256767" y="10223487"/>
                </a:lnTo>
                <a:lnTo>
                  <a:pt x="6388532" y="10223487"/>
                </a:lnTo>
                <a:lnTo>
                  <a:pt x="6388532" y="9347187"/>
                </a:lnTo>
                <a:lnTo>
                  <a:pt x="7256767" y="9347187"/>
                </a:lnTo>
                <a:lnTo>
                  <a:pt x="7256767" y="9283687"/>
                </a:lnTo>
                <a:lnTo>
                  <a:pt x="6388532" y="9283687"/>
                </a:lnTo>
                <a:lnTo>
                  <a:pt x="6388532" y="8420087"/>
                </a:lnTo>
                <a:lnTo>
                  <a:pt x="7256767" y="8420087"/>
                </a:lnTo>
                <a:lnTo>
                  <a:pt x="7256767" y="8356587"/>
                </a:lnTo>
                <a:lnTo>
                  <a:pt x="6388532" y="8356587"/>
                </a:lnTo>
                <a:lnTo>
                  <a:pt x="6388532" y="7492987"/>
                </a:lnTo>
                <a:lnTo>
                  <a:pt x="7256767" y="7492987"/>
                </a:lnTo>
                <a:lnTo>
                  <a:pt x="7256767" y="7429487"/>
                </a:lnTo>
                <a:lnTo>
                  <a:pt x="6388532" y="7429487"/>
                </a:lnTo>
                <a:lnTo>
                  <a:pt x="6388532" y="6565900"/>
                </a:lnTo>
                <a:lnTo>
                  <a:pt x="7256767" y="6565900"/>
                </a:lnTo>
                <a:lnTo>
                  <a:pt x="7256767" y="6502400"/>
                </a:lnTo>
                <a:lnTo>
                  <a:pt x="6388532" y="6502400"/>
                </a:lnTo>
                <a:lnTo>
                  <a:pt x="6388532" y="5638800"/>
                </a:lnTo>
                <a:lnTo>
                  <a:pt x="7256767" y="5638800"/>
                </a:lnTo>
                <a:lnTo>
                  <a:pt x="7256767" y="5575300"/>
                </a:lnTo>
                <a:lnTo>
                  <a:pt x="6388532" y="5575300"/>
                </a:lnTo>
                <a:lnTo>
                  <a:pt x="6388532" y="4699000"/>
                </a:lnTo>
                <a:lnTo>
                  <a:pt x="7256767" y="4699000"/>
                </a:lnTo>
                <a:lnTo>
                  <a:pt x="7256767" y="4635500"/>
                </a:lnTo>
                <a:lnTo>
                  <a:pt x="6388532" y="4635500"/>
                </a:lnTo>
                <a:lnTo>
                  <a:pt x="6388532" y="3771900"/>
                </a:lnTo>
                <a:lnTo>
                  <a:pt x="7256767" y="3771900"/>
                </a:lnTo>
                <a:lnTo>
                  <a:pt x="7256767" y="3708400"/>
                </a:lnTo>
                <a:lnTo>
                  <a:pt x="6388532" y="3708400"/>
                </a:lnTo>
                <a:lnTo>
                  <a:pt x="6388532" y="2844800"/>
                </a:lnTo>
                <a:lnTo>
                  <a:pt x="7256767" y="2844800"/>
                </a:lnTo>
                <a:lnTo>
                  <a:pt x="7256767" y="2781300"/>
                </a:lnTo>
                <a:lnTo>
                  <a:pt x="6388532" y="2781300"/>
                </a:lnTo>
                <a:lnTo>
                  <a:pt x="6388532" y="1917700"/>
                </a:lnTo>
                <a:lnTo>
                  <a:pt x="7256767" y="1917700"/>
                </a:lnTo>
                <a:lnTo>
                  <a:pt x="7256767" y="1854200"/>
                </a:lnTo>
                <a:lnTo>
                  <a:pt x="6388532" y="1854200"/>
                </a:lnTo>
                <a:lnTo>
                  <a:pt x="6388532" y="990600"/>
                </a:lnTo>
                <a:lnTo>
                  <a:pt x="7256767" y="990600"/>
                </a:lnTo>
                <a:lnTo>
                  <a:pt x="7256767" y="927100"/>
                </a:lnTo>
                <a:lnTo>
                  <a:pt x="6388532" y="927100"/>
                </a:lnTo>
                <a:lnTo>
                  <a:pt x="6388532" y="50800"/>
                </a:lnTo>
                <a:lnTo>
                  <a:pt x="7256767" y="50800"/>
                </a:lnTo>
                <a:lnTo>
                  <a:pt x="7256767" y="0"/>
                </a:lnTo>
                <a:lnTo>
                  <a:pt x="6327178" y="0"/>
                </a:lnTo>
                <a:lnTo>
                  <a:pt x="6327178" y="50800"/>
                </a:lnTo>
                <a:lnTo>
                  <a:pt x="6327178" y="927100"/>
                </a:lnTo>
                <a:lnTo>
                  <a:pt x="6327178" y="10223487"/>
                </a:lnTo>
                <a:lnTo>
                  <a:pt x="5458917" y="10223487"/>
                </a:lnTo>
                <a:lnTo>
                  <a:pt x="5458917" y="9347187"/>
                </a:lnTo>
                <a:lnTo>
                  <a:pt x="6327178" y="9347187"/>
                </a:lnTo>
                <a:lnTo>
                  <a:pt x="6327178" y="9283687"/>
                </a:lnTo>
                <a:lnTo>
                  <a:pt x="5458917" y="9283687"/>
                </a:lnTo>
                <a:lnTo>
                  <a:pt x="5458917" y="8420087"/>
                </a:lnTo>
                <a:lnTo>
                  <a:pt x="6327178" y="8420087"/>
                </a:lnTo>
                <a:lnTo>
                  <a:pt x="6327178" y="8356587"/>
                </a:lnTo>
                <a:lnTo>
                  <a:pt x="5458917" y="8356587"/>
                </a:lnTo>
                <a:lnTo>
                  <a:pt x="5458917" y="7492987"/>
                </a:lnTo>
                <a:lnTo>
                  <a:pt x="6327178" y="7492987"/>
                </a:lnTo>
                <a:lnTo>
                  <a:pt x="6327178" y="7429487"/>
                </a:lnTo>
                <a:lnTo>
                  <a:pt x="5458917" y="7429487"/>
                </a:lnTo>
                <a:lnTo>
                  <a:pt x="5458917" y="6565900"/>
                </a:lnTo>
                <a:lnTo>
                  <a:pt x="6327178" y="6565900"/>
                </a:lnTo>
                <a:lnTo>
                  <a:pt x="6327178" y="6502400"/>
                </a:lnTo>
                <a:lnTo>
                  <a:pt x="5458917" y="6502400"/>
                </a:lnTo>
                <a:lnTo>
                  <a:pt x="5458917" y="5638800"/>
                </a:lnTo>
                <a:lnTo>
                  <a:pt x="6327178" y="5638800"/>
                </a:lnTo>
                <a:lnTo>
                  <a:pt x="6327178" y="5575300"/>
                </a:lnTo>
                <a:lnTo>
                  <a:pt x="5458917" y="5575300"/>
                </a:lnTo>
                <a:lnTo>
                  <a:pt x="5458917" y="4699000"/>
                </a:lnTo>
                <a:lnTo>
                  <a:pt x="6327178" y="4699000"/>
                </a:lnTo>
                <a:lnTo>
                  <a:pt x="6327178" y="4635500"/>
                </a:lnTo>
                <a:lnTo>
                  <a:pt x="5458917" y="4635500"/>
                </a:lnTo>
                <a:lnTo>
                  <a:pt x="5458917" y="3771900"/>
                </a:lnTo>
                <a:lnTo>
                  <a:pt x="6327178" y="3771900"/>
                </a:lnTo>
                <a:lnTo>
                  <a:pt x="6327178" y="3708400"/>
                </a:lnTo>
                <a:lnTo>
                  <a:pt x="5458917" y="3708400"/>
                </a:lnTo>
                <a:lnTo>
                  <a:pt x="5458917" y="2844800"/>
                </a:lnTo>
                <a:lnTo>
                  <a:pt x="6327178" y="2844800"/>
                </a:lnTo>
                <a:lnTo>
                  <a:pt x="6327178" y="2781300"/>
                </a:lnTo>
                <a:lnTo>
                  <a:pt x="5458917" y="2781300"/>
                </a:lnTo>
                <a:lnTo>
                  <a:pt x="5458917" y="1917700"/>
                </a:lnTo>
                <a:lnTo>
                  <a:pt x="6327178" y="1917700"/>
                </a:lnTo>
                <a:lnTo>
                  <a:pt x="6327178" y="1854200"/>
                </a:lnTo>
                <a:lnTo>
                  <a:pt x="5458917" y="1854200"/>
                </a:lnTo>
                <a:lnTo>
                  <a:pt x="5458917" y="990600"/>
                </a:lnTo>
                <a:lnTo>
                  <a:pt x="6327178" y="990600"/>
                </a:lnTo>
                <a:lnTo>
                  <a:pt x="6327178" y="927100"/>
                </a:lnTo>
                <a:lnTo>
                  <a:pt x="5458917" y="927100"/>
                </a:lnTo>
                <a:lnTo>
                  <a:pt x="5458917" y="50800"/>
                </a:lnTo>
                <a:lnTo>
                  <a:pt x="6327178" y="50800"/>
                </a:lnTo>
                <a:lnTo>
                  <a:pt x="6327178" y="0"/>
                </a:lnTo>
                <a:lnTo>
                  <a:pt x="5397563" y="0"/>
                </a:lnTo>
                <a:lnTo>
                  <a:pt x="5397563" y="50800"/>
                </a:lnTo>
                <a:lnTo>
                  <a:pt x="5397563" y="927100"/>
                </a:lnTo>
                <a:lnTo>
                  <a:pt x="5397563" y="10223487"/>
                </a:lnTo>
                <a:lnTo>
                  <a:pt x="4529328" y="10223487"/>
                </a:lnTo>
                <a:lnTo>
                  <a:pt x="4529328" y="9347187"/>
                </a:lnTo>
                <a:lnTo>
                  <a:pt x="5397563" y="9347187"/>
                </a:lnTo>
                <a:lnTo>
                  <a:pt x="5397563" y="9283687"/>
                </a:lnTo>
                <a:lnTo>
                  <a:pt x="4529328" y="9283687"/>
                </a:lnTo>
                <a:lnTo>
                  <a:pt x="4529328" y="8420087"/>
                </a:lnTo>
                <a:lnTo>
                  <a:pt x="5397563" y="8420087"/>
                </a:lnTo>
                <a:lnTo>
                  <a:pt x="5397563" y="8356587"/>
                </a:lnTo>
                <a:lnTo>
                  <a:pt x="4529328" y="8356587"/>
                </a:lnTo>
                <a:lnTo>
                  <a:pt x="4529328" y="7492987"/>
                </a:lnTo>
                <a:lnTo>
                  <a:pt x="5397563" y="7492987"/>
                </a:lnTo>
                <a:lnTo>
                  <a:pt x="5397563" y="7429487"/>
                </a:lnTo>
                <a:lnTo>
                  <a:pt x="4529328" y="7429487"/>
                </a:lnTo>
                <a:lnTo>
                  <a:pt x="4529328" y="6565900"/>
                </a:lnTo>
                <a:lnTo>
                  <a:pt x="5397563" y="6565900"/>
                </a:lnTo>
                <a:lnTo>
                  <a:pt x="5397563" y="6502400"/>
                </a:lnTo>
                <a:lnTo>
                  <a:pt x="4529328" y="6502400"/>
                </a:lnTo>
                <a:lnTo>
                  <a:pt x="4529328" y="5638800"/>
                </a:lnTo>
                <a:lnTo>
                  <a:pt x="5397563" y="5638800"/>
                </a:lnTo>
                <a:lnTo>
                  <a:pt x="5397563" y="5575300"/>
                </a:lnTo>
                <a:lnTo>
                  <a:pt x="4529328" y="5575300"/>
                </a:lnTo>
                <a:lnTo>
                  <a:pt x="4529328" y="4699000"/>
                </a:lnTo>
                <a:lnTo>
                  <a:pt x="5397563" y="4699000"/>
                </a:lnTo>
                <a:lnTo>
                  <a:pt x="5397563" y="4635500"/>
                </a:lnTo>
                <a:lnTo>
                  <a:pt x="4529328" y="4635500"/>
                </a:lnTo>
                <a:lnTo>
                  <a:pt x="4529328" y="3771900"/>
                </a:lnTo>
                <a:lnTo>
                  <a:pt x="5397563" y="3771900"/>
                </a:lnTo>
                <a:lnTo>
                  <a:pt x="5397563" y="3708400"/>
                </a:lnTo>
                <a:lnTo>
                  <a:pt x="4529328" y="3708400"/>
                </a:lnTo>
                <a:lnTo>
                  <a:pt x="4529328" y="2844800"/>
                </a:lnTo>
                <a:lnTo>
                  <a:pt x="5397563" y="2844800"/>
                </a:lnTo>
                <a:lnTo>
                  <a:pt x="5397563" y="2781300"/>
                </a:lnTo>
                <a:lnTo>
                  <a:pt x="4529328" y="2781300"/>
                </a:lnTo>
                <a:lnTo>
                  <a:pt x="4529328" y="1917700"/>
                </a:lnTo>
                <a:lnTo>
                  <a:pt x="5397563" y="1917700"/>
                </a:lnTo>
                <a:lnTo>
                  <a:pt x="5397563" y="1854200"/>
                </a:lnTo>
                <a:lnTo>
                  <a:pt x="4529328" y="1854200"/>
                </a:lnTo>
                <a:lnTo>
                  <a:pt x="4529328" y="990600"/>
                </a:lnTo>
                <a:lnTo>
                  <a:pt x="5397563" y="990600"/>
                </a:lnTo>
                <a:lnTo>
                  <a:pt x="5397563" y="927100"/>
                </a:lnTo>
                <a:lnTo>
                  <a:pt x="4529328" y="927100"/>
                </a:lnTo>
                <a:lnTo>
                  <a:pt x="4529328" y="50800"/>
                </a:lnTo>
                <a:lnTo>
                  <a:pt x="5397563" y="50800"/>
                </a:lnTo>
                <a:lnTo>
                  <a:pt x="5397563" y="0"/>
                </a:lnTo>
                <a:lnTo>
                  <a:pt x="4467974" y="0"/>
                </a:lnTo>
                <a:lnTo>
                  <a:pt x="4467974" y="50800"/>
                </a:lnTo>
                <a:lnTo>
                  <a:pt x="4467974" y="927100"/>
                </a:lnTo>
                <a:lnTo>
                  <a:pt x="4467974" y="10223487"/>
                </a:lnTo>
                <a:lnTo>
                  <a:pt x="3599713" y="10223487"/>
                </a:lnTo>
                <a:lnTo>
                  <a:pt x="3599713" y="9347187"/>
                </a:lnTo>
                <a:lnTo>
                  <a:pt x="4467974" y="9347187"/>
                </a:lnTo>
                <a:lnTo>
                  <a:pt x="4467974" y="9283687"/>
                </a:lnTo>
                <a:lnTo>
                  <a:pt x="3599713" y="9283687"/>
                </a:lnTo>
                <a:lnTo>
                  <a:pt x="3599713" y="8420087"/>
                </a:lnTo>
                <a:lnTo>
                  <a:pt x="4467974" y="8420087"/>
                </a:lnTo>
                <a:lnTo>
                  <a:pt x="4467974" y="8356587"/>
                </a:lnTo>
                <a:lnTo>
                  <a:pt x="3599713" y="8356587"/>
                </a:lnTo>
                <a:lnTo>
                  <a:pt x="3599713" y="7492987"/>
                </a:lnTo>
                <a:lnTo>
                  <a:pt x="4467974" y="7492987"/>
                </a:lnTo>
                <a:lnTo>
                  <a:pt x="4467974" y="7429487"/>
                </a:lnTo>
                <a:lnTo>
                  <a:pt x="3599713" y="7429487"/>
                </a:lnTo>
                <a:lnTo>
                  <a:pt x="3599713" y="6565900"/>
                </a:lnTo>
                <a:lnTo>
                  <a:pt x="4467974" y="6565900"/>
                </a:lnTo>
                <a:lnTo>
                  <a:pt x="4467974" y="6502400"/>
                </a:lnTo>
                <a:lnTo>
                  <a:pt x="3599713" y="6502400"/>
                </a:lnTo>
                <a:lnTo>
                  <a:pt x="3599713" y="5638800"/>
                </a:lnTo>
                <a:lnTo>
                  <a:pt x="4467974" y="5638800"/>
                </a:lnTo>
                <a:lnTo>
                  <a:pt x="4467974" y="5575300"/>
                </a:lnTo>
                <a:lnTo>
                  <a:pt x="3599713" y="5575300"/>
                </a:lnTo>
                <a:lnTo>
                  <a:pt x="3599713" y="4699000"/>
                </a:lnTo>
                <a:lnTo>
                  <a:pt x="4467974" y="4699000"/>
                </a:lnTo>
                <a:lnTo>
                  <a:pt x="4467974" y="4635500"/>
                </a:lnTo>
                <a:lnTo>
                  <a:pt x="3599713" y="4635500"/>
                </a:lnTo>
                <a:lnTo>
                  <a:pt x="3599713" y="3771900"/>
                </a:lnTo>
                <a:lnTo>
                  <a:pt x="4467974" y="3771900"/>
                </a:lnTo>
                <a:lnTo>
                  <a:pt x="4467974" y="3708400"/>
                </a:lnTo>
                <a:lnTo>
                  <a:pt x="3599713" y="3708400"/>
                </a:lnTo>
                <a:lnTo>
                  <a:pt x="3599713" y="2844800"/>
                </a:lnTo>
                <a:lnTo>
                  <a:pt x="4467974" y="2844800"/>
                </a:lnTo>
                <a:lnTo>
                  <a:pt x="4467974" y="2781300"/>
                </a:lnTo>
                <a:lnTo>
                  <a:pt x="3599713" y="2781300"/>
                </a:lnTo>
                <a:lnTo>
                  <a:pt x="3599713" y="1917700"/>
                </a:lnTo>
                <a:lnTo>
                  <a:pt x="4467974" y="1917700"/>
                </a:lnTo>
                <a:lnTo>
                  <a:pt x="4467974" y="1854200"/>
                </a:lnTo>
                <a:lnTo>
                  <a:pt x="3599713" y="1854200"/>
                </a:lnTo>
                <a:lnTo>
                  <a:pt x="3599713" y="990600"/>
                </a:lnTo>
                <a:lnTo>
                  <a:pt x="4467974" y="990600"/>
                </a:lnTo>
                <a:lnTo>
                  <a:pt x="4467974" y="927100"/>
                </a:lnTo>
                <a:lnTo>
                  <a:pt x="3599713" y="927100"/>
                </a:lnTo>
                <a:lnTo>
                  <a:pt x="3599713" y="50800"/>
                </a:lnTo>
                <a:lnTo>
                  <a:pt x="4467974" y="50800"/>
                </a:lnTo>
                <a:lnTo>
                  <a:pt x="4467974" y="0"/>
                </a:lnTo>
                <a:lnTo>
                  <a:pt x="3538359" y="0"/>
                </a:lnTo>
                <a:lnTo>
                  <a:pt x="3538359" y="50800"/>
                </a:lnTo>
                <a:lnTo>
                  <a:pt x="3538359" y="927100"/>
                </a:lnTo>
                <a:lnTo>
                  <a:pt x="3538359" y="10223487"/>
                </a:lnTo>
                <a:lnTo>
                  <a:pt x="2670098" y="10223487"/>
                </a:lnTo>
                <a:lnTo>
                  <a:pt x="2670098" y="9347187"/>
                </a:lnTo>
                <a:lnTo>
                  <a:pt x="3538359" y="9347187"/>
                </a:lnTo>
                <a:lnTo>
                  <a:pt x="3538359" y="9283687"/>
                </a:lnTo>
                <a:lnTo>
                  <a:pt x="2670098" y="9283687"/>
                </a:lnTo>
                <a:lnTo>
                  <a:pt x="2670098" y="8420087"/>
                </a:lnTo>
                <a:lnTo>
                  <a:pt x="3538359" y="8420087"/>
                </a:lnTo>
                <a:lnTo>
                  <a:pt x="3538359" y="8356587"/>
                </a:lnTo>
                <a:lnTo>
                  <a:pt x="2670098" y="8356587"/>
                </a:lnTo>
                <a:lnTo>
                  <a:pt x="2670098" y="7492987"/>
                </a:lnTo>
                <a:lnTo>
                  <a:pt x="3538359" y="7492987"/>
                </a:lnTo>
                <a:lnTo>
                  <a:pt x="3538359" y="7429487"/>
                </a:lnTo>
                <a:lnTo>
                  <a:pt x="2670098" y="7429487"/>
                </a:lnTo>
                <a:lnTo>
                  <a:pt x="2670098" y="6565900"/>
                </a:lnTo>
                <a:lnTo>
                  <a:pt x="3538359" y="6565900"/>
                </a:lnTo>
                <a:lnTo>
                  <a:pt x="3538359" y="6502400"/>
                </a:lnTo>
                <a:lnTo>
                  <a:pt x="2670098" y="6502400"/>
                </a:lnTo>
                <a:lnTo>
                  <a:pt x="2670098" y="5638800"/>
                </a:lnTo>
                <a:lnTo>
                  <a:pt x="3538359" y="5638800"/>
                </a:lnTo>
                <a:lnTo>
                  <a:pt x="3538359" y="5575300"/>
                </a:lnTo>
                <a:lnTo>
                  <a:pt x="2670098" y="5575300"/>
                </a:lnTo>
                <a:lnTo>
                  <a:pt x="2670098" y="4699000"/>
                </a:lnTo>
                <a:lnTo>
                  <a:pt x="3538359" y="4699000"/>
                </a:lnTo>
                <a:lnTo>
                  <a:pt x="3538359" y="4635500"/>
                </a:lnTo>
                <a:lnTo>
                  <a:pt x="2670098" y="4635500"/>
                </a:lnTo>
                <a:lnTo>
                  <a:pt x="2670098" y="3771900"/>
                </a:lnTo>
                <a:lnTo>
                  <a:pt x="3538359" y="3771900"/>
                </a:lnTo>
                <a:lnTo>
                  <a:pt x="3538359" y="3708400"/>
                </a:lnTo>
                <a:lnTo>
                  <a:pt x="2670098" y="3708400"/>
                </a:lnTo>
                <a:lnTo>
                  <a:pt x="2670098" y="2844800"/>
                </a:lnTo>
                <a:lnTo>
                  <a:pt x="3538359" y="2844800"/>
                </a:lnTo>
                <a:lnTo>
                  <a:pt x="3538359" y="2781300"/>
                </a:lnTo>
                <a:lnTo>
                  <a:pt x="2670098" y="2781300"/>
                </a:lnTo>
                <a:lnTo>
                  <a:pt x="2670098" y="1917700"/>
                </a:lnTo>
                <a:lnTo>
                  <a:pt x="3538359" y="1917700"/>
                </a:lnTo>
                <a:lnTo>
                  <a:pt x="3538359" y="1854200"/>
                </a:lnTo>
                <a:lnTo>
                  <a:pt x="2670098" y="1854200"/>
                </a:lnTo>
                <a:lnTo>
                  <a:pt x="2670098" y="990600"/>
                </a:lnTo>
                <a:lnTo>
                  <a:pt x="3538359" y="990600"/>
                </a:lnTo>
                <a:lnTo>
                  <a:pt x="3538359" y="927100"/>
                </a:lnTo>
                <a:lnTo>
                  <a:pt x="2670098" y="927100"/>
                </a:lnTo>
                <a:lnTo>
                  <a:pt x="2670098" y="50800"/>
                </a:lnTo>
                <a:lnTo>
                  <a:pt x="3538359" y="50800"/>
                </a:lnTo>
                <a:lnTo>
                  <a:pt x="3538359" y="0"/>
                </a:lnTo>
                <a:lnTo>
                  <a:pt x="2608770" y="0"/>
                </a:lnTo>
                <a:lnTo>
                  <a:pt x="2608770" y="5638800"/>
                </a:lnTo>
                <a:lnTo>
                  <a:pt x="2608770" y="6502400"/>
                </a:lnTo>
                <a:lnTo>
                  <a:pt x="2608770" y="10223487"/>
                </a:lnTo>
                <a:lnTo>
                  <a:pt x="1740509" y="10223487"/>
                </a:lnTo>
                <a:lnTo>
                  <a:pt x="1740509" y="9347187"/>
                </a:lnTo>
                <a:lnTo>
                  <a:pt x="2608770" y="9347187"/>
                </a:lnTo>
                <a:lnTo>
                  <a:pt x="2608770" y="9283687"/>
                </a:lnTo>
                <a:lnTo>
                  <a:pt x="1740509" y="9283687"/>
                </a:lnTo>
                <a:lnTo>
                  <a:pt x="1740509" y="8420087"/>
                </a:lnTo>
                <a:lnTo>
                  <a:pt x="2608770" y="8420087"/>
                </a:lnTo>
                <a:lnTo>
                  <a:pt x="2608770" y="7429487"/>
                </a:lnTo>
                <a:lnTo>
                  <a:pt x="2608745" y="7492987"/>
                </a:lnTo>
                <a:lnTo>
                  <a:pt x="2608745" y="8356587"/>
                </a:lnTo>
                <a:lnTo>
                  <a:pt x="1740484" y="8356587"/>
                </a:lnTo>
                <a:lnTo>
                  <a:pt x="1740484" y="7492987"/>
                </a:lnTo>
                <a:lnTo>
                  <a:pt x="2608745" y="7492987"/>
                </a:lnTo>
                <a:lnTo>
                  <a:pt x="2608745" y="7429487"/>
                </a:lnTo>
                <a:lnTo>
                  <a:pt x="1740509" y="7429487"/>
                </a:lnTo>
                <a:lnTo>
                  <a:pt x="1740509" y="6565900"/>
                </a:lnTo>
                <a:lnTo>
                  <a:pt x="2608770" y="6565900"/>
                </a:lnTo>
                <a:lnTo>
                  <a:pt x="2608770" y="6502400"/>
                </a:lnTo>
                <a:lnTo>
                  <a:pt x="1740509" y="6502400"/>
                </a:lnTo>
                <a:lnTo>
                  <a:pt x="1740509" y="5638800"/>
                </a:lnTo>
                <a:lnTo>
                  <a:pt x="2608770" y="5638800"/>
                </a:lnTo>
                <a:lnTo>
                  <a:pt x="2608770" y="0"/>
                </a:lnTo>
                <a:lnTo>
                  <a:pt x="2608745" y="50800"/>
                </a:lnTo>
                <a:lnTo>
                  <a:pt x="2608745" y="927100"/>
                </a:lnTo>
                <a:lnTo>
                  <a:pt x="2608745" y="5575300"/>
                </a:lnTo>
                <a:lnTo>
                  <a:pt x="1740484" y="5575300"/>
                </a:lnTo>
                <a:lnTo>
                  <a:pt x="1740484" y="4699000"/>
                </a:lnTo>
                <a:lnTo>
                  <a:pt x="2608745" y="4699000"/>
                </a:lnTo>
                <a:lnTo>
                  <a:pt x="2608745" y="4635500"/>
                </a:lnTo>
                <a:lnTo>
                  <a:pt x="1740484" y="4635500"/>
                </a:lnTo>
                <a:lnTo>
                  <a:pt x="1740484" y="3771900"/>
                </a:lnTo>
                <a:lnTo>
                  <a:pt x="2608745" y="3771900"/>
                </a:lnTo>
                <a:lnTo>
                  <a:pt x="2608745" y="3708400"/>
                </a:lnTo>
                <a:lnTo>
                  <a:pt x="1740484" y="3708400"/>
                </a:lnTo>
                <a:lnTo>
                  <a:pt x="1740484" y="2844800"/>
                </a:lnTo>
                <a:lnTo>
                  <a:pt x="2608745" y="2844800"/>
                </a:lnTo>
                <a:lnTo>
                  <a:pt x="2608745" y="2781300"/>
                </a:lnTo>
                <a:lnTo>
                  <a:pt x="1740484" y="2781300"/>
                </a:lnTo>
                <a:lnTo>
                  <a:pt x="1740484" y="1917700"/>
                </a:lnTo>
                <a:lnTo>
                  <a:pt x="2608745" y="1917700"/>
                </a:lnTo>
                <a:lnTo>
                  <a:pt x="2608745" y="1854200"/>
                </a:lnTo>
                <a:lnTo>
                  <a:pt x="1740484" y="1854200"/>
                </a:lnTo>
                <a:lnTo>
                  <a:pt x="1740484" y="990600"/>
                </a:lnTo>
                <a:lnTo>
                  <a:pt x="2608745" y="990600"/>
                </a:lnTo>
                <a:lnTo>
                  <a:pt x="2608745" y="927100"/>
                </a:lnTo>
                <a:lnTo>
                  <a:pt x="1740484" y="927100"/>
                </a:lnTo>
                <a:lnTo>
                  <a:pt x="1740484" y="50800"/>
                </a:lnTo>
                <a:lnTo>
                  <a:pt x="2608745" y="50800"/>
                </a:lnTo>
                <a:lnTo>
                  <a:pt x="2608745" y="0"/>
                </a:lnTo>
                <a:lnTo>
                  <a:pt x="1679155" y="0"/>
                </a:lnTo>
                <a:lnTo>
                  <a:pt x="1679155" y="50800"/>
                </a:lnTo>
                <a:lnTo>
                  <a:pt x="1679155" y="927100"/>
                </a:lnTo>
                <a:lnTo>
                  <a:pt x="1679155" y="10223487"/>
                </a:lnTo>
                <a:lnTo>
                  <a:pt x="810895" y="10223487"/>
                </a:lnTo>
                <a:lnTo>
                  <a:pt x="810895" y="9347187"/>
                </a:lnTo>
                <a:lnTo>
                  <a:pt x="1679155" y="9347187"/>
                </a:lnTo>
                <a:lnTo>
                  <a:pt x="1679155" y="9283687"/>
                </a:lnTo>
                <a:lnTo>
                  <a:pt x="810895" y="9283687"/>
                </a:lnTo>
                <a:lnTo>
                  <a:pt x="810895" y="8420087"/>
                </a:lnTo>
                <a:lnTo>
                  <a:pt x="1679155" y="8420087"/>
                </a:lnTo>
                <a:lnTo>
                  <a:pt x="1679155" y="8356587"/>
                </a:lnTo>
                <a:lnTo>
                  <a:pt x="810895" y="8356587"/>
                </a:lnTo>
                <a:lnTo>
                  <a:pt x="810895" y="7492987"/>
                </a:lnTo>
                <a:lnTo>
                  <a:pt x="1679155" y="7492987"/>
                </a:lnTo>
                <a:lnTo>
                  <a:pt x="1679155" y="7429487"/>
                </a:lnTo>
                <a:lnTo>
                  <a:pt x="810895" y="7429487"/>
                </a:lnTo>
                <a:lnTo>
                  <a:pt x="810895" y="6565900"/>
                </a:lnTo>
                <a:lnTo>
                  <a:pt x="1679155" y="6565900"/>
                </a:lnTo>
                <a:lnTo>
                  <a:pt x="1679155" y="6502400"/>
                </a:lnTo>
                <a:lnTo>
                  <a:pt x="810895" y="6502400"/>
                </a:lnTo>
                <a:lnTo>
                  <a:pt x="810895" y="5638800"/>
                </a:lnTo>
                <a:lnTo>
                  <a:pt x="1679155" y="5638800"/>
                </a:lnTo>
                <a:lnTo>
                  <a:pt x="1679155" y="5575300"/>
                </a:lnTo>
                <a:lnTo>
                  <a:pt x="810895" y="5575300"/>
                </a:lnTo>
                <a:lnTo>
                  <a:pt x="810895" y="4699000"/>
                </a:lnTo>
                <a:lnTo>
                  <a:pt x="1679155" y="4699000"/>
                </a:lnTo>
                <a:lnTo>
                  <a:pt x="1679155" y="4635500"/>
                </a:lnTo>
                <a:lnTo>
                  <a:pt x="810895" y="4635500"/>
                </a:lnTo>
                <a:lnTo>
                  <a:pt x="810895" y="3771900"/>
                </a:lnTo>
                <a:lnTo>
                  <a:pt x="1679155" y="3771900"/>
                </a:lnTo>
                <a:lnTo>
                  <a:pt x="1679155" y="3708400"/>
                </a:lnTo>
                <a:lnTo>
                  <a:pt x="810895" y="3708400"/>
                </a:lnTo>
                <a:lnTo>
                  <a:pt x="810895" y="2844800"/>
                </a:lnTo>
                <a:lnTo>
                  <a:pt x="1679155" y="2844800"/>
                </a:lnTo>
                <a:lnTo>
                  <a:pt x="1679155" y="2781300"/>
                </a:lnTo>
                <a:lnTo>
                  <a:pt x="810895" y="2781300"/>
                </a:lnTo>
                <a:lnTo>
                  <a:pt x="810895" y="1917700"/>
                </a:lnTo>
                <a:lnTo>
                  <a:pt x="1679155" y="1917700"/>
                </a:lnTo>
                <a:lnTo>
                  <a:pt x="1679155" y="1854200"/>
                </a:lnTo>
                <a:lnTo>
                  <a:pt x="810895" y="1854200"/>
                </a:lnTo>
                <a:lnTo>
                  <a:pt x="810895" y="990600"/>
                </a:lnTo>
                <a:lnTo>
                  <a:pt x="1679155" y="990600"/>
                </a:lnTo>
                <a:lnTo>
                  <a:pt x="1679155" y="927100"/>
                </a:lnTo>
                <a:lnTo>
                  <a:pt x="810895" y="927100"/>
                </a:lnTo>
                <a:lnTo>
                  <a:pt x="810895" y="50800"/>
                </a:lnTo>
                <a:lnTo>
                  <a:pt x="1679155" y="50800"/>
                </a:lnTo>
                <a:lnTo>
                  <a:pt x="1679155" y="0"/>
                </a:lnTo>
                <a:lnTo>
                  <a:pt x="0" y="0"/>
                </a:lnTo>
                <a:lnTo>
                  <a:pt x="0" y="50800"/>
                </a:lnTo>
                <a:lnTo>
                  <a:pt x="749554" y="50800"/>
                </a:lnTo>
                <a:lnTo>
                  <a:pt x="749554" y="927100"/>
                </a:lnTo>
                <a:lnTo>
                  <a:pt x="0" y="927100"/>
                </a:lnTo>
                <a:lnTo>
                  <a:pt x="0" y="990600"/>
                </a:lnTo>
                <a:lnTo>
                  <a:pt x="749541" y="990600"/>
                </a:lnTo>
                <a:lnTo>
                  <a:pt x="749541" y="1854200"/>
                </a:lnTo>
                <a:lnTo>
                  <a:pt x="0" y="1854200"/>
                </a:lnTo>
                <a:lnTo>
                  <a:pt x="0" y="1917700"/>
                </a:lnTo>
                <a:lnTo>
                  <a:pt x="749554" y="1917700"/>
                </a:lnTo>
                <a:lnTo>
                  <a:pt x="749554" y="2781300"/>
                </a:lnTo>
                <a:lnTo>
                  <a:pt x="0" y="2781300"/>
                </a:lnTo>
                <a:lnTo>
                  <a:pt x="0" y="2844800"/>
                </a:lnTo>
                <a:lnTo>
                  <a:pt x="749554" y="2844800"/>
                </a:lnTo>
                <a:lnTo>
                  <a:pt x="749554" y="3708400"/>
                </a:lnTo>
                <a:lnTo>
                  <a:pt x="0" y="3708400"/>
                </a:lnTo>
                <a:lnTo>
                  <a:pt x="0" y="3771900"/>
                </a:lnTo>
                <a:lnTo>
                  <a:pt x="749541" y="3771900"/>
                </a:lnTo>
                <a:lnTo>
                  <a:pt x="749541" y="4635500"/>
                </a:lnTo>
                <a:lnTo>
                  <a:pt x="0" y="4635500"/>
                </a:lnTo>
                <a:lnTo>
                  <a:pt x="0" y="4699000"/>
                </a:lnTo>
                <a:lnTo>
                  <a:pt x="749541" y="4699000"/>
                </a:lnTo>
                <a:lnTo>
                  <a:pt x="749541" y="5575300"/>
                </a:lnTo>
                <a:lnTo>
                  <a:pt x="0" y="5575300"/>
                </a:lnTo>
                <a:lnTo>
                  <a:pt x="0" y="5638800"/>
                </a:lnTo>
                <a:lnTo>
                  <a:pt x="749541" y="5638800"/>
                </a:lnTo>
                <a:lnTo>
                  <a:pt x="749541" y="6502400"/>
                </a:lnTo>
                <a:lnTo>
                  <a:pt x="0" y="6502400"/>
                </a:lnTo>
                <a:lnTo>
                  <a:pt x="0" y="6565900"/>
                </a:lnTo>
                <a:lnTo>
                  <a:pt x="749541" y="6565900"/>
                </a:lnTo>
                <a:lnTo>
                  <a:pt x="749541" y="7429487"/>
                </a:lnTo>
                <a:lnTo>
                  <a:pt x="0" y="7429487"/>
                </a:lnTo>
                <a:lnTo>
                  <a:pt x="0" y="7492987"/>
                </a:lnTo>
                <a:lnTo>
                  <a:pt x="749554" y="7492987"/>
                </a:lnTo>
                <a:lnTo>
                  <a:pt x="749554" y="8356587"/>
                </a:lnTo>
                <a:lnTo>
                  <a:pt x="0" y="8356587"/>
                </a:lnTo>
                <a:lnTo>
                  <a:pt x="0" y="8420087"/>
                </a:lnTo>
                <a:lnTo>
                  <a:pt x="749554" y="8420087"/>
                </a:lnTo>
                <a:lnTo>
                  <a:pt x="749554" y="9283687"/>
                </a:lnTo>
                <a:lnTo>
                  <a:pt x="0" y="9283687"/>
                </a:lnTo>
                <a:lnTo>
                  <a:pt x="0" y="9347187"/>
                </a:lnTo>
                <a:lnTo>
                  <a:pt x="749541" y="9347187"/>
                </a:lnTo>
                <a:lnTo>
                  <a:pt x="749541" y="10223487"/>
                </a:lnTo>
                <a:lnTo>
                  <a:pt x="0" y="10223487"/>
                </a:lnTo>
                <a:lnTo>
                  <a:pt x="0" y="10274287"/>
                </a:lnTo>
                <a:lnTo>
                  <a:pt x="9119641" y="10274287"/>
                </a:lnTo>
                <a:lnTo>
                  <a:pt x="9168346" y="10274287"/>
                </a:lnTo>
                <a:lnTo>
                  <a:pt x="18287988" y="10274287"/>
                </a:lnTo>
                <a:lnTo>
                  <a:pt x="18287988" y="10223487"/>
                </a:lnTo>
                <a:lnTo>
                  <a:pt x="17538446" y="10223487"/>
                </a:lnTo>
                <a:lnTo>
                  <a:pt x="17538446" y="9347187"/>
                </a:lnTo>
                <a:lnTo>
                  <a:pt x="18287988" y="9347187"/>
                </a:lnTo>
                <a:lnTo>
                  <a:pt x="18287988" y="9283687"/>
                </a:lnTo>
                <a:lnTo>
                  <a:pt x="17538446" y="9283687"/>
                </a:lnTo>
                <a:lnTo>
                  <a:pt x="17538446" y="8420087"/>
                </a:lnTo>
                <a:lnTo>
                  <a:pt x="18287988" y="8420087"/>
                </a:lnTo>
                <a:lnTo>
                  <a:pt x="18287988" y="8356587"/>
                </a:lnTo>
                <a:lnTo>
                  <a:pt x="17538446" y="8356587"/>
                </a:lnTo>
                <a:lnTo>
                  <a:pt x="17538446" y="7492987"/>
                </a:lnTo>
                <a:lnTo>
                  <a:pt x="18287988" y="7492987"/>
                </a:lnTo>
                <a:lnTo>
                  <a:pt x="18287988" y="7429487"/>
                </a:lnTo>
                <a:lnTo>
                  <a:pt x="17538446" y="7429487"/>
                </a:lnTo>
                <a:lnTo>
                  <a:pt x="17538446" y="6565900"/>
                </a:lnTo>
                <a:lnTo>
                  <a:pt x="18287988" y="6565900"/>
                </a:lnTo>
                <a:lnTo>
                  <a:pt x="18287988" y="6502400"/>
                </a:lnTo>
                <a:lnTo>
                  <a:pt x="17538446" y="6502400"/>
                </a:lnTo>
                <a:lnTo>
                  <a:pt x="17538446" y="5638800"/>
                </a:lnTo>
                <a:lnTo>
                  <a:pt x="18287988" y="5638800"/>
                </a:lnTo>
                <a:lnTo>
                  <a:pt x="18287988" y="5575300"/>
                </a:lnTo>
                <a:lnTo>
                  <a:pt x="17538446" y="5575300"/>
                </a:lnTo>
                <a:lnTo>
                  <a:pt x="17538446" y="4699000"/>
                </a:lnTo>
                <a:lnTo>
                  <a:pt x="18287988" y="4699000"/>
                </a:lnTo>
                <a:lnTo>
                  <a:pt x="18287988" y="4635500"/>
                </a:lnTo>
                <a:lnTo>
                  <a:pt x="17538446" y="4635500"/>
                </a:lnTo>
                <a:lnTo>
                  <a:pt x="17538446" y="3771900"/>
                </a:lnTo>
                <a:lnTo>
                  <a:pt x="18287988" y="3771900"/>
                </a:lnTo>
                <a:lnTo>
                  <a:pt x="18287988" y="3708400"/>
                </a:lnTo>
                <a:lnTo>
                  <a:pt x="17538446" y="3708400"/>
                </a:lnTo>
                <a:lnTo>
                  <a:pt x="17538446" y="2844800"/>
                </a:lnTo>
                <a:lnTo>
                  <a:pt x="18287988" y="2844800"/>
                </a:lnTo>
                <a:lnTo>
                  <a:pt x="18287988" y="2781300"/>
                </a:lnTo>
                <a:lnTo>
                  <a:pt x="17538446" y="2781300"/>
                </a:lnTo>
                <a:lnTo>
                  <a:pt x="17538446" y="1917700"/>
                </a:lnTo>
                <a:lnTo>
                  <a:pt x="18287988" y="1917700"/>
                </a:lnTo>
                <a:lnTo>
                  <a:pt x="18287988" y="1854200"/>
                </a:lnTo>
                <a:lnTo>
                  <a:pt x="17538446" y="1854200"/>
                </a:lnTo>
                <a:lnTo>
                  <a:pt x="17538446" y="990600"/>
                </a:lnTo>
                <a:lnTo>
                  <a:pt x="18287988" y="990600"/>
                </a:lnTo>
                <a:lnTo>
                  <a:pt x="18287988" y="927100"/>
                </a:lnTo>
                <a:lnTo>
                  <a:pt x="17538446" y="927100"/>
                </a:lnTo>
                <a:lnTo>
                  <a:pt x="17538446" y="50800"/>
                </a:lnTo>
                <a:lnTo>
                  <a:pt x="18287988" y="50800"/>
                </a:lnTo>
                <a:lnTo>
                  <a:pt x="18287988" y="0"/>
                </a:lnTo>
                <a:close/>
              </a:path>
            </a:pathLst>
          </a:custGeom>
          <a:solidFill>
            <a:srgbClr val="F1F1F1"/>
          </a:solidFill>
        </p:spPr>
        <p:txBody>
          <a:bodyPr wrap="square" lIns="0" tIns="0" rIns="0" bIns="0" rtlCol="0"/>
          <a:lstStyle/>
          <a:p>
            <a:endParaRPr/>
          </a:p>
        </p:txBody>
      </p:sp>
      <p:sp>
        <p:nvSpPr>
          <p:cNvPr id="3" name="object 3"/>
          <p:cNvSpPr/>
          <p:nvPr/>
        </p:nvSpPr>
        <p:spPr>
          <a:xfrm>
            <a:off x="12478684" y="4144281"/>
            <a:ext cx="58419" cy="58419"/>
          </a:xfrm>
          <a:custGeom>
            <a:avLst/>
            <a:gdLst/>
            <a:ahLst/>
            <a:cxnLst/>
            <a:rect l="l" t="t" r="r" b="b"/>
            <a:pathLst>
              <a:path w="58420" h="58420">
                <a:moveTo>
                  <a:pt x="57977" y="57977"/>
                </a:moveTo>
                <a:lnTo>
                  <a:pt x="28420" y="29557"/>
                </a:lnTo>
                <a:lnTo>
                  <a:pt x="0" y="0"/>
                </a:lnTo>
                <a:lnTo>
                  <a:pt x="57977" y="57977"/>
                </a:lnTo>
                <a:close/>
              </a:path>
            </a:pathLst>
          </a:custGeom>
          <a:solidFill>
            <a:srgbClr val="DDDEDE"/>
          </a:solidFill>
        </p:spPr>
        <p:txBody>
          <a:bodyPr wrap="square" lIns="0" tIns="0" rIns="0" bIns="0" rtlCol="0"/>
          <a:lstStyle/>
          <a:p>
            <a:endParaRPr/>
          </a:p>
        </p:txBody>
      </p:sp>
      <p:sp>
        <p:nvSpPr>
          <p:cNvPr id="7" name="object 7"/>
          <p:cNvSpPr txBox="1">
            <a:spLocks noGrp="1"/>
          </p:cNvSpPr>
          <p:nvPr>
            <p:ph type="title"/>
          </p:nvPr>
        </p:nvSpPr>
        <p:spPr>
          <a:xfrm>
            <a:off x="5156517" y="3695700"/>
            <a:ext cx="7974965" cy="1617345"/>
          </a:xfrm>
          <a:prstGeom prst="rect">
            <a:avLst/>
          </a:prstGeom>
        </p:spPr>
        <p:txBody>
          <a:bodyPr vert="horz" wrap="square" lIns="0" tIns="11430" rIns="0" bIns="0" rtlCol="0">
            <a:spAutoFit/>
          </a:bodyPr>
          <a:lstStyle/>
          <a:p>
            <a:pPr marL="12700">
              <a:lnSpc>
                <a:spcPct val="100000"/>
              </a:lnSpc>
              <a:spcBef>
                <a:spcPts val="90"/>
              </a:spcBef>
            </a:pPr>
            <a:r>
              <a:rPr sz="10450" spc="905" dirty="0">
                <a:latin typeface="Tahoma"/>
                <a:cs typeface="Tahoma"/>
              </a:rPr>
              <a:t>THANK</a:t>
            </a:r>
            <a:r>
              <a:rPr sz="10450" spc="-690" dirty="0">
                <a:latin typeface="Tahoma"/>
                <a:cs typeface="Tahoma"/>
              </a:rPr>
              <a:t> </a:t>
            </a:r>
            <a:r>
              <a:rPr sz="10450" spc="850" dirty="0">
                <a:latin typeface="Tahoma"/>
                <a:cs typeface="Tahoma"/>
              </a:rPr>
              <a:t>YOU</a:t>
            </a:r>
            <a:endParaRPr sz="10450" dirty="0">
              <a:latin typeface="Tahoma"/>
              <a:cs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60" y="0"/>
                </a:moveTo>
                <a:lnTo>
                  <a:pt x="1505026" y="0"/>
                </a:lnTo>
                <a:lnTo>
                  <a:pt x="95935" y="675398"/>
                </a:lnTo>
                <a:lnTo>
                  <a:pt x="85915" y="698423"/>
                </a:lnTo>
                <a:lnTo>
                  <a:pt x="76682" y="721906"/>
                </a:lnTo>
                <a:lnTo>
                  <a:pt x="67945" y="745693"/>
                </a:lnTo>
                <a:lnTo>
                  <a:pt x="59486" y="769632"/>
                </a:lnTo>
                <a:lnTo>
                  <a:pt x="1665160"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92"/>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36"/>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509"/>
                </a:lnTo>
                <a:lnTo>
                  <a:pt x="1783854" y="1563751"/>
                </a:lnTo>
                <a:close/>
              </a:path>
              <a:path w="1784350" h="2282190">
                <a:moveTo>
                  <a:pt x="1783854" y="1409268"/>
                </a:moveTo>
                <a:lnTo>
                  <a:pt x="450227" y="2048497"/>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67"/>
                </a:lnTo>
                <a:lnTo>
                  <a:pt x="350723" y="1960880"/>
                </a:lnTo>
                <a:lnTo>
                  <a:pt x="364286" y="1973567"/>
                </a:lnTo>
                <a:lnTo>
                  <a:pt x="378002" y="1986191"/>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33"/>
                </a:lnTo>
                <a:lnTo>
                  <a:pt x="286943" y="1894535"/>
                </a:lnTo>
                <a:lnTo>
                  <a:pt x="1783854" y="1177048"/>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54"/>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19"/>
                </a:moveTo>
                <a:lnTo>
                  <a:pt x="48780" y="1469453"/>
                </a:lnTo>
                <a:lnTo>
                  <a:pt x="53848" y="1485798"/>
                </a:lnTo>
                <a:lnTo>
                  <a:pt x="59397" y="1502371"/>
                </a:lnTo>
                <a:lnTo>
                  <a:pt x="65316" y="1518958"/>
                </a:lnTo>
                <a:lnTo>
                  <a:pt x="71501" y="1535315"/>
                </a:lnTo>
                <a:lnTo>
                  <a:pt x="1783854" y="714565"/>
                </a:lnTo>
                <a:lnTo>
                  <a:pt x="1783854" y="637819"/>
                </a:lnTo>
                <a:close/>
              </a:path>
              <a:path w="1784350" h="2282190">
                <a:moveTo>
                  <a:pt x="1783854" y="483323"/>
                </a:moveTo>
                <a:lnTo>
                  <a:pt x="15760" y="1330794"/>
                </a:lnTo>
                <a:lnTo>
                  <a:pt x="19011" y="1348016"/>
                </a:lnTo>
                <a:lnTo>
                  <a:pt x="22669" y="1365491"/>
                </a:lnTo>
                <a:lnTo>
                  <a:pt x="26555" y="1383042"/>
                </a:lnTo>
                <a:lnTo>
                  <a:pt x="30480" y="1400492"/>
                </a:lnTo>
                <a:lnTo>
                  <a:pt x="1783854" y="560082"/>
                </a:lnTo>
                <a:lnTo>
                  <a:pt x="1783854" y="483323"/>
                </a:lnTo>
                <a:close/>
              </a:path>
              <a:path w="1784350" h="2282190">
                <a:moveTo>
                  <a:pt x="1783854" y="329819"/>
                </a:moveTo>
                <a:lnTo>
                  <a:pt x="711" y="1184516"/>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22"/>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pic>
        <p:nvPicPr>
          <p:cNvPr id="9" name="Picture 8">
            <a:extLst>
              <a:ext uri="{FF2B5EF4-FFF2-40B4-BE49-F238E27FC236}">
                <a16:creationId xmlns:a16="http://schemas.microsoft.com/office/drawing/2014/main" id="{A01CF275-2F85-7EAD-CA87-0E383ED3E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52500"/>
            <a:ext cx="13027839" cy="6934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801100"/>
            <a:ext cx="18288000" cy="1485900"/>
          </a:xfrm>
          <a:custGeom>
            <a:avLst/>
            <a:gdLst/>
            <a:ahLst/>
            <a:cxnLst/>
            <a:rect l="l" t="t" r="r" b="b"/>
            <a:pathLst>
              <a:path w="18288000" h="1485900">
                <a:moveTo>
                  <a:pt x="18287998" y="1485899"/>
                </a:moveTo>
                <a:lnTo>
                  <a:pt x="0" y="1485899"/>
                </a:lnTo>
                <a:lnTo>
                  <a:pt x="0" y="0"/>
                </a:lnTo>
                <a:lnTo>
                  <a:pt x="18287998" y="0"/>
                </a:lnTo>
                <a:lnTo>
                  <a:pt x="18287998" y="1485899"/>
                </a:lnTo>
                <a:close/>
              </a:path>
            </a:pathLst>
          </a:custGeom>
          <a:solidFill>
            <a:srgbClr val="F1F1F1"/>
          </a:solidFill>
        </p:spPr>
        <p:txBody>
          <a:bodyPr wrap="square" lIns="0" tIns="0" rIns="0" bIns="0" rtlCol="0"/>
          <a:lstStyle/>
          <a:p>
            <a:endParaRPr/>
          </a:p>
        </p:txBody>
      </p:sp>
      <p:sp>
        <p:nvSpPr>
          <p:cNvPr id="3" name="object 3"/>
          <p:cNvSpPr/>
          <p:nvPr/>
        </p:nvSpPr>
        <p:spPr>
          <a:xfrm>
            <a:off x="16504146" y="0"/>
            <a:ext cx="1784350" cy="2282190"/>
          </a:xfrm>
          <a:custGeom>
            <a:avLst/>
            <a:gdLst/>
            <a:ahLst/>
            <a:cxnLst/>
            <a:rect l="l" t="t" r="r" b="b"/>
            <a:pathLst>
              <a:path w="1784350" h="2282190">
                <a:moveTo>
                  <a:pt x="1022591" y="0"/>
                </a:moveTo>
                <a:lnTo>
                  <a:pt x="862457" y="0"/>
                </a:lnTo>
                <a:lnTo>
                  <a:pt x="651573" y="101092"/>
                </a:lnTo>
                <a:lnTo>
                  <a:pt x="605282" y="124510"/>
                </a:lnTo>
                <a:lnTo>
                  <a:pt x="560565" y="149644"/>
                </a:lnTo>
                <a:lnTo>
                  <a:pt x="517436" y="176441"/>
                </a:lnTo>
                <a:lnTo>
                  <a:pt x="475881" y="204851"/>
                </a:lnTo>
                <a:lnTo>
                  <a:pt x="435927" y="234861"/>
                </a:lnTo>
                <a:lnTo>
                  <a:pt x="397560" y="266420"/>
                </a:lnTo>
                <a:lnTo>
                  <a:pt x="360807" y="299504"/>
                </a:lnTo>
                <a:lnTo>
                  <a:pt x="325653" y="334060"/>
                </a:lnTo>
                <a:lnTo>
                  <a:pt x="1022591" y="0"/>
                </a:lnTo>
                <a:close/>
              </a:path>
              <a:path w="1784350" h="2282190">
                <a:moveTo>
                  <a:pt x="1342847" y="0"/>
                </a:moveTo>
                <a:lnTo>
                  <a:pt x="1182712" y="0"/>
                </a:lnTo>
                <a:lnTo>
                  <a:pt x="216433" y="463156"/>
                </a:lnTo>
                <a:lnTo>
                  <a:pt x="197231" y="490029"/>
                </a:lnTo>
                <a:lnTo>
                  <a:pt x="179095" y="517588"/>
                </a:lnTo>
                <a:lnTo>
                  <a:pt x="161925" y="545604"/>
                </a:lnTo>
                <a:lnTo>
                  <a:pt x="145592" y="573862"/>
                </a:lnTo>
                <a:lnTo>
                  <a:pt x="1342847" y="0"/>
                </a:lnTo>
                <a:close/>
              </a:path>
              <a:path w="1784350" h="2282190">
                <a:moveTo>
                  <a:pt x="1665147" y="0"/>
                </a:moveTo>
                <a:lnTo>
                  <a:pt x="1505026" y="0"/>
                </a:lnTo>
                <a:lnTo>
                  <a:pt x="95935" y="675398"/>
                </a:lnTo>
                <a:lnTo>
                  <a:pt x="85915" y="698423"/>
                </a:lnTo>
                <a:lnTo>
                  <a:pt x="76682" y="721906"/>
                </a:lnTo>
                <a:lnTo>
                  <a:pt x="67945" y="745693"/>
                </a:lnTo>
                <a:lnTo>
                  <a:pt x="59486" y="769632"/>
                </a:lnTo>
                <a:lnTo>
                  <a:pt x="1665147" y="0"/>
                </a:lnTo>
                <a:close/>
              </a:path>
              <a:path w="1784350" h="2282190">
                <a:moveTo>
                  <a:pt x="1783854" y="2026234"/>
                </a:moveTo>
                <a:lnTo>
                  <a:pt x="1256830" y="2278837"/>
                </a:lnTo>
                <a:lnTo>
                  <a:pt x="1308684" y="2272588"/>
                </a:lnTo>
                <a:lnTo>
                  <a:pt x="1360347" y="2263978"/>
                </a:lnTo>
                <a:lnTo>
                  <a:pt x="1411782" y="2252954"/>
                </a:lnTo>
                <a:lnTo>
                  <a:pt x="1462951" y="2239492"/>
                </a:lnTo>
                <a:lnTo>
                  <a:pt x="1513840" y="2223554"/>
                </a:lnTo>
                <a:lnTo>
                  <a:pt x="1564398" y="2205101"/>
                </a:lnTo>
                <a:lnTo>
                  <a:pt x="1614601" y="2184108"/>
                </a:lnTo>
                <a:lnTo>
                  <a:pt x="1622018" y="2181123"/>
                </a:lnTo>
                <a:lnTo>
                  <a:pt x="1665033" y="2160079"/>
                </a:lnTo>
                <a:lnTo>
                  <a:pt x="1672170" y="2156510"/>
                </a:lnTo>
                <a:lnTo>
                  <a:pt x="1783854" y="2102980"/>
                </a:lnTo>
                <a:lnTo>
                  <a:pt x="1783854" y="2026234"/>
                </a:lnTo>
                <a:close/>
              </a:path>
              <a:path w="1784350" h="2282190">
                <a:moveTo>
                  <a:pt x="1783854" y="1871738"/>
                </a:moveTo>
                <a:lnTo>
                  <a:pt x="957529" y="2267813"/>
                </a:lnTo>
                <a:lnTo>
                  <a:pt x="989736" y="2272665"/>
                </a:lnTo>
                <a:lnTo>
                  <a:pt x="1022235" y="2276640"/>
                </a:lnTo>
                <a:lnTo>
                  <a:pt x="1055065" y="2279726"/>
                </a:lnTo>
                <a:lnTo>
                  <a:pt x="1088199" y="2281923"/>
                </a:lnTo>
                <a:lnTo>
                  <a:pt x="1783854" y="1948497"/>
                </a:lnTo>
                <a:lnTo>
                  <a:pt x="1783854" y="1871738"/>
                </a:lnTo>
                <a:close/>
              </a:path>
              <a:path w="1784350" h="2282190">
                <a:moveTo>
                  <a:pt x="1783854" y="1717255"/>
                </a:moveTo>
                <a:lnTo>
                  <a:pt x="750989" y="2212327"/>
                </a:lnTo>
                <a:lnTo>
                  <a:pt x="774560" y="2220760"/>
                </a:lnTo>
                <a:lnTo>
                  <a:pt x="798512" y="2228659"/>
                </a:lnTo>
                <a:lnTo>
                  <a:pt x="822782" y="2236025"/>
                </a:lnTo>
                <a:lnTo>
                  <a:pt x="847267" y="2242921"/>
                </a:lnTo>
                <a:lnTo>
                  <a:pt x="1783854" y="1794002"/>
                </a:lnTo>
                <a:lnTo>
                  <a:pt x="1783854" y="1717255"/>
                </a:lnTo>
                <a:close/>
              </a:path>
              <a:path w="1784350" h="2282190">
                <a:moveTo>
                  <a:pt x="1783854" y="1563751"/>
                </a:moveTo>
                <a:lnTo>
                  <a:pt x="586409" y="2137702"/>
                </a:lnTo>
                <a:lnTo>
                  <a:pt x="605485" y="2147887"/>
                </a:lnTo>
                <a:lnTo>
                  <a:pt x="624890" y="2157996"/>
                </a:lnTo>
                <a:lnTo>
                  <a:pt x="644537" y="2167826"/>
                </a:lnTo>
                <a:lnTo>
                  <a:pt x="664298" y="2177123"/>
                </a:lnTo>
                <a:lnTo>
                  <a:pt x="1783854" y="1640497"/>
                </a:lnTo>
                <a:lnTo>
                  <a:pt x="1783854" y="1563751"/>
                </a:lnTo>
                <a:close/>
              </a:path>
              <a:path w="1784350" h="2282190">
                <a:moveTo>
                  <a:pt x="1783854" y="1409268"/>
                </a:moveTo>
                <a:lnTo>
                  <a:pt x="450227" y="2048484"/>
                </a:lnTo>
                <a:lnTo>
                  <a:pt x="466242" y="2060003"/>
                </a:lnTo>
                <a:lnTo>
                  <a:pt x="482473" y="2071408"/>
                </a:lnTo>
                <a:lnTo>
                  <a:pt x="498856" y="2082736"/>
                </a:lnTo>
                <a:lnTo>
                  <a:pt x="515327" y="2094039"/>
                </a:lnTo>
                <a:lnTo>
                  <a:pt x="1783854" y="1486014"/>
                </a:lnTo>
                <a:lnTo>
                  <a:pt x="1783854" y="1409268"/>
                </a:lnTo>
                <a:close/>
              </a:path>
              <a:path w="1784350" h="2282190">
                <a:moveTo>
                  <a:pt x="1783854" y="1254772"/>
                </a:moveTo>
                <a:lnTo>
                  <a:pt x="337235" y="1948154"/>
                </a:lnTo>
                <a:lnTo>
                  <a:pt x="350723" y="1960880"/>
                </a:lnTo>
                <a:lnTo>
                  <a:pt x="364286" y="1973567"/>
                </a:lnTo>
                <a:lnTo>
                  <a:pt x="378002" y="1986178"/>
                </a:lnTo>
                <a:lnTo>
                  <a:pt x="391934" y="1998687"/>
                </a:lnTo>
                <a:lnTo>
                  <a:pt x="1783854" y="1331531"/>
                </a:lnTo>
                <a:lnTo>
                  <a:pt x="1783854" y="1254772"/>
                </a:lnTo>
                <a:close/>
              </a:path>
              <a:path w="1784350" h="2282190">
                <a:moveTo>
                  <a:pt x="1783854" y="1100289"/>
                </a:moveTo>
                <a:lnTo>
                  <a:pt x="241833" y="1839404"/>
                </a:lnTo>
                <a:lnTo>
                  <a:pt x="252590" y="1853438"/>
                </a:lnTo>
                <a:lnTo>
                  <a:pt x="263791" y="1867255"/>
                </a:lnTo>
                <a:lnTo>
                  <a:pt x="275297" y="1880920"/>
                </a:lnTo>
                <a:lnTo>
                  <a:pt x="286943" y="1894535"/>
                </a:lnTo>
                <a:lnTo>
                  <a:pt x="1783854" y="1177036"/>
                </a:lnTo>
                <a:lnTo>
                  <a:pt x="1783854" y="1100289"/>
                </a:lnTo>
                <a:close/>
              </a:path>
              <a:path w="1784350" h="2282190">
                <a:moveTo>
                  <a:pt x="1783854" y="945807"/>
                </a:moveTo>
                <a:lnTo>
                  <a:pt x="162433" y="1722970"/>
                </a:lnTo>
                <a:lnTo>
                  <a:pt x="171259" y="1737931"/>
                </a:lnTo>
                <a:lnTo>
                  <a:pt x="180390" y="1752739"/>
                </a:lnTo>
                <a:lnTo>
                  <a:pt x="189814" y="1767408"/>
                </a:lnTo>
                <a:lnTo>
                  <a:pt x="199542" y="1781937"/>
                </a:lnTo>
                <a:lnTo>
                  <a:pt x="1783854" y="1022553"/>
                </a:lnTo>
                <a:lnTo>
                  <a:pt x="1783854" y="945807"/>
                </a:lnTo>
                <a:close/>
              </a:path>
              <a:path w="1784350" h="2282190">
                <a:moveTo>
                  <a:pt x="1783854" y="792302"/>
                </a:moveTo>
                <a:lnTo>
                  <a:pt x="97802" y="1600441"/>
                </a:lnTo>
                <a:lnTo>
                  <a:pt x="101434" y="1608302"/>
                </a:lnTo>
                <a:lnTo>
                  <a:pt x="104978" y="1616189"/>
                </a:lnTo>
                <a:lnTo>
                  <a:pt x="108686" y="1624012"/>
                </a:lnTo>
                <a:lnTo>
                  <a:pt x="112763" y="1631657"/>
                </a:lnTo>
                <a:lnTo>
                  <a:pt x="116624" y="1639392"/>
                </a:lnTo>
                <a:lnTo>
                  <a:pt x="124650" y="1654733"/>
                </a:lnTo>
                <a:lnTo>
                  <a:pt x="128524" y="1662480"/>
                </a:lnTo>
                <a:lnTo>
                  <a:pt x="1783854" y="869048"/>
                </a:lnTo>
                <a:lnTo>
                  <a:pt x="1783854" y="792302"/>
                </a:lnTo>
                <a:close/>
              </a:path>
              <a:path w="1784350" h="2282190">
                <a:moveTo>
                  <a:pt x="1783854" y="637806"/>
                </a:moveTo>
                <a:lnTo>
                  <a:pt x="48780" y="1469453"/>
                </a:lnTo>
                <a:lnTo>
                  <a:pt x="53848" y="1485798"/>
                </a:lnTo>
                <a:lnTo>
                  <a:pt x="59397" y="1502371"/>
                </a:lnTo>
                <a:lnTo>
                  <a:pt x="65316" y="1518958"/>
                </a:lnTo>
                <a:lnTo>
                  <a:pt x="71501" y="1535315"/>
                </a:lnTo>
                <a:lnTo>
                  <a:pt x="1783854" y="714565"/>
                </a:lnTo>
                <a:lnTo>
                  <a:pt x="1783854" y="637806"/>
                </a:lnTo>
                <a:close/>
              </a:path>
              <a:path w="1784350" h="2282190">
                <a:moveTo>
                  <a:pt x="1783854" y="483323"/>
                </a:moveTo>
                <a:lnTo>
                  <a:pt x="15760" y="1330794"/>
                </a:lnTo>
                <a:lnTo>
                  <a:pt x="19011" y="1348003"/>
                </a:lnTo>
                <a:lnTo>
                  <a:pt x="22669" y="1365491"/>
                </a:lnTo>
                <a:lnTo>
                  <a:pt x="26555" y="1383042"/>
                </a:lnTo>
                <a:lnTo>
                  <a:pt x="30480" y="1400492"/>
                </a:lnTo>
                <a:lnTo>
                  <a:pt x="1783854" y="560082"/>
                </a:lnTo>
                <a:lnTo>
                  <a:pt x="1783854" y="483323"/>
                </a:lnTo>
                <a:close/>
              </a:path>
              <a:path w="1784350" h="2282190">
                <a:moveTo>
                  <a:pt x="1783854" y="329819"/>
                </a:moveTo>
                <a:lnTo>
                  <a:pt x="711" y="1184503"/>
                </a:lnTo>
                <a:lnTo>
                  <a:pt x="1397" y="1202817"/>
                </a:lnTo>
                <a:lnTo>
                  <a:pt x="2387" y="1221346"/>
                </a:lnTo>
                <a:lnTo>
                  <a:pt x="3810" y="1240028"/>
                </a:lnTo>
                <a:lnTo>
                  <a:pt x="5829" y="1258798"/>
                </a:lnTo>
                <a:lnTo>
                  <a:pt x="1783854" y="406577"/>
                </a:lnTo>
                <a:lnTo>
                  <a:pt x="1783854" y="329819"/>
                </a:lnTo>
                <a:close/>
              </a:path>
              <a:path w="1784350" h="2282190">
                <a:moveTo>
                  <a:pt x="1783854" y="175336"/>
                </a:moveTo>
                <a:lnTo>
                  <a:pt x="5257" y="1027836"/>
                </a:lnTo>
                <a:lnTo>
                  <a:pt x="1739" y="1067168"/>
                </a:lnTo>
                <a:lnTo>
                  <a:pt x="0" y="1107109"/>
                </a:lnTo>
                <a:lnTo>
                  <a:pt x="1783854" y="252082"/>
                </a:lnTo>
                <a:lnTo>
                  <a:pt x="1783854" y="175336"/>
                </a:lnTo>
                <a:close/>
              </a:path>
              <a:path w="1784350" h="2282190">
                <a:moveTo>
                  <a:pt x="1783854" y="20853"/>
                </a:moveTo>
                <a:lnTo>
                  <a:pt x="33007" y="860056"/>
                </a:lnTo>
                <a:lnTo>
                  <a:pt x="23088" y="902449"/>
                </a:lnTo>
                <a:lnTo>
                  <a:pt x="14947" y="945464"/>
                </a:lnTo>
                <a:lnTo>
                  <a:pt x="1783854" y="97599"/>
                </a:lnTo>
                <a:lnTo>
                  <a:pt x="1783854" y="20853"/>
                </a:lnTo>
                <a:close/>
              </a:path>
            </a:pathLst>
          </a:custGeom>
          <a:solidFill>
            <a:srgbClr val="DDDEDE"/>
          </a:solidFill>
        </p:spPr>
        <p:txBody>
          <a:bodyPr wrap="square" lIns="0" tIns="0" rIns="0" bIns="0" rtlCol="0"/>
          <a:lstStyle/>
          <a:p>
            <a:endParaRPr/>
          </a:p>
        </p:txBody>
      </p:sp>
      <p:pic>
        <p:nvPicPr>
          <p:cNvPr id="10" name="Picture 9">
            <a:extLst>
              <a:ext uri="{FF2B5EF4-FFF2-40B4-BE49-F238E27FC236}">
                <a16:creationId xmlns:a16="http://schemas.microsoft.com/office/drawing/2014/main" id="{1B2D971D-6BD1-734E-F552-ED4B2ABCC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1" y="1179195"/>
            <a:ext cx="13563600" cy="7114649"/>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69</TotalTime>
  <Words>1250</Words>
  <Application>Microsoft Office PowerPoint</Application>
  <PresentationFormat>Custom</PresentationFormat>
  <Paragraphs>120</Paragraphs>
  <Slides>71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Arial</vt:lpstr>
      <vt:lpstr>Cambria</vt:lpstr>
      <vt:lpstr>Courier New</vt:lpstr>
      <vt:lpstr>Georgia</vt:lpstr>
      <vt:lpstr>Sitka Text</vt:lpstr>
      <vt:lpstr>Tahoma</vt:lpstr>
      <vt:lpstr>Times New Roman</vt:lpstr>
      <vt:lpstr>Trebuchet MS</vt:lpstr>
      <vt:lpstr>Verdana</vt:lpstr>
      <vt:lpstr>Wingdings 3</vt:lpstr>
      <vt:lpstr>Facet</vt:lpstr>
      <vt:lpstr>CI PI PELI NE PROJECT USING JENKINS AND GITHUB</vt:lpstr>
      <vt:lpstr>INTRODUCTION</vt:lpstr>
      <vt:lpstr>PowerPoint Presentation</vt:lpstr>
      <vt:lpstr>PowerPoint Presentation</vt:lpstr>
      <vt:lpstr>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unlock this, open the following file in terminal and paste the password here : cat /var/lib/jenkins/secrets/initialAdminPassword</vt:lpstr>
      <vt:lpstr>PowerPoint Presentation</vt:lpstr>
      <vt:lpstr>Click on install suggested plugins.</vt:lpstr>
      <vt:lpstr>Click on skip and continue as admin.</vt:lpstr>
      <vt:lpstr>Click on Save and finish.</vt:lpstr>
      <vt:lpstr>Click on Start using Jenkins.</vt:lpstr>
      <vt:lpstr>Go to Admin -&gt; Configure -&gt; scroll down to set custom password.</vt:lpstr>
      <vt:lpstr>Type and confirm the new password and then apply and save it .</vt:lpstr>
      <vt:lpstr>Login again using your credentials.</vt:lpstr>
      <vt:lpstr>Providing root permissions to Jenkins Open terminal and fire “sudo visudo”. A file gets opened , scroll down to “#Allow root  to run any command anywhere.”</vt:lpstr>
      <vt:lpstr>Add the following with proper alignment as shown : jenkins ALL=(ALL) NOPASSWD:ALL</vt:lpstr>
      <vt:lpstr>On jenkins page click on : New item -&gt; project name -&gt; freestyle project -&gt; Ok</vt:lpstr>
      <vt:lpstr>Scroll down to build steps -&gt; add build steps -&gt; execute shell.</vt:lpstr>
      <vt:lpstr>Type the following commands in execute shell box as shown then apply and save :</vt:lpstr>
      <vt:lpstr>Click on Build now.</vt:lpstr>
      <vt:lpstr>Green color indicates that  your build is successful.</vt:lpstr>
      <vt:lpstr>Paste the public IP on google to see the default httpd page.</vt:lpstr>
      <vt:lpstr>Git Installation and working part</vt:lpstr>
      <vt:lpstr>PowerPoint Presentation</vt:lpstr>
      <vt:lpstr>PowerPoint Presentation</vt:lpstr>
      <vt:lpstr>PowerPoint Presentation</vt:lpstr>
      <vt:lpstr>HTML code , one can write simple text also . Save and exit and do similarly for  “prince.html”.</vt:lpstr>
      <vt:lpstr>Open “https://github.com/” and login and do following as shown :  Create a New repo -&gt; Name it -&gt; Click on create repo.</vt:lpstr>
      <vt:lpstr>PowerPoint Presentation</vt:lpstr>
      <vt:lpstr>PowerPoint Presentation</vt:lpstr>
      <vt:lpstr>Scroll down &amp; copy the following command.</vt:lpstr>
      <vt:lpstr>Paste the copied command in developer machine.&amp; hit enter.</vt:lpstr>
      <vt:lpstr>PowerPoint Presentation</vt:lpstr>
      <vt:lpstr>PowerPoint Presentation</vt:lpstr>
      <vt:lpstr>PowerPoint Presentation</vt:lpstr>
      <vt:lpstr>PowerPoint Presentation</vt:lpstr>
      <vt:lpstr>Now ,since the PAT is generated we can use it to push files on our project repository.  Come in developer machine and fire the following commands to push html files on  Github.</vt:lpstr>
      <vt:lpstr>PowerPoint Presentation</vt:lpstr>
      <vt:lpstr>We can see that the files have been added in the project repo.</vt:lpstr>
      <vt:lpstr>Install git on jenkins machine .</vt:lpstr>
      <vt:lpstr>On Jenkins page go to -&gt; project1 -&gt; Configure -&gt; check git and paste the copied url  in repo bar .</vt:lpstr>
      <vt:lpstr>Add the following two commands in execute shell box, then Apply -&gt; Save -&gt; build  now. sudo cp index.html /var/www/html/index.html  sudo cp prince.html /var/www/html/prince.html</vt:lpstr>
      <vt:lpstr>After build is successfully completed , paste the publlic ip on browser to see the  output.</vt:lpstr>
      <vt:lpstr>Paste “ip/prince.html” to see this on web.</vt:lpstr>
      <vt:lpstr>Setting up CI Pipeline</vt:lpstr>
      <vt:lpstr>Now lets add webhook. On github project repo : Click on settings -&gt; webhooks -&gt; add webhook</vt:lpstr>
      <vt:lpstr>PowerPoint Presentation</vt:lpstr>
      <vt:lpstr>Paste the url of jenkins in Payload URL and add “/github-webhook/” at the end -&gt;  click on add webhook.</vt:lpstr>
      <vt:lpstr>PowerPoint Presentation</vt:lpstr>
      <vt:lpstr>Now come to the developer machine and do the changes in “index.html” and  “prince.html” to see if the changes are reflected automatically.</vt:lpstr>
      <vt:lpstr>Modifying “prince.html”</vt:lpstr>
      <vt:lpstr>Now fire the following commands to commit changes &amp; push it to github repo :</vt:lpstr>
      <vt:lpstr>Refresh   the web pages on browser and you’ll be able to see the changes reflected  automatically. Hence our CI pipeline is build and successful.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 PI PELI NE PROJECT USING JENKINS AND GITHUB</dc:title>
  <dc:creator>prince kumar</dc:creator>
  <cp:lastModifiedBy>prince kumar</cp:lastModifiedBy>
  <cp:revision>1</cp:revision>
  <dcterms:created xsi:type="dcterms:W3CDTF">2023-10-02T08:56:53Z</dcterms:created>
  <dcterms:modified xsi:type="dcterms:W3CDTF">2023-10-02T10:07:13Z</dcterms:modified>
</cp:coreProperties>
</file>